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369" r:id="rId1"/>
    <p:sldMasterId id="2147484380" r:id="rId2"/>
  </p:sldMasterIdLst>
  <p:notesMasterIdLst>
    <p:notesMasterId r:id="rId36"/>
  </p:notesMasterIdLst>
  <p:handoutMasterIdLst>
    <p:handoutMasterId r:id="rId37"/>
  </p:handoutMasterIdLst>
  <p:sldIdLst>
    <p:sldId id="429" r:id="rId3"/>
    <p:sldId id="444" r:id="rId4"/>
    <p:sldId id="434" r:id="rId5"/>
    <p:sldId id="443" r:id="rId6"/>
    <p:sldId id="448" r:id="rId7"/>
    <p:sldId id="430" r:id="rId8"/>
    <p:sldId id="450" r:id="rId9"/>
    <p:sldId id="456" r:id="rId10"/>
    <p:sldId id="452" r:id="rId11"/>
    <p:sldId id="453" r:id="rId12"/>
    <p:sldId id="454" r:id="rId13"/>
    <p:sldId id="457" r:id="rId14"/>
    <p:sldId id="438" r:id="rId15"/>
    <p:sldId id="445" r:id="rId16"/>
    <p:sldId id="382" r:id="rId17"/>
    <p:sldId id="381" r:id="rId18"/>
    <p:sldId id="387" r:id="rId19"/>
    <p:sldId id="397" r:id="rId20"/>
    <p:sldId id="418" r:id="rId21"/>
    <p:sldId id="416" r:id="rId22"/>
    <p:sldId id="415" r:id="rId23"/>
    <p:sldId id="431" r:id="rId24"/>
    <p:sldId id="419" r:id="rId25"/>
    <p:sldId id="403" r:id="rId26"/>
    <p:sldId id="404" r:id="rId27"/>
    <p:sldId id="411" r:id="rId28"/>
    <p:sldId id="413" r:id="rId29"/>
    <p:sldId id="420" r:id="rId30"/>
    <p:sldId id="408" r:id="rId31"/>
    <p:sldId id="409" r:id="rId32"/>
    <p:sldId id="439" r:id="rId33"/>
    <p:sldId id="385" r:id="rId34"/>
    <p:sldId id="447" r:id="rId35"/>
  </p:sldIdLst>
  <p:sldSz cx="9144000" cy="6858000" type="screen4x3"/>
  <p:notesSz cx="6797675" cy="987425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 userDrawn="1">
          <p15:clr>
            <a:srgbClr val="A4A3A4"/>
          </p15:clr>
        </p15:guide>
        <p15:guide id="2" pos="6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A032"/>
    <a:srgbClr val="EBD92D"/>
    <a:srgbClr val="205595"/>
    <a:srgbClr val="505150"/>
    <a:srgbClr val="D9D9D9"/>
    <a:srgbClr val="4A8B33"/>
    <a:srgbClr val="A7CA23"/>
    <a:srgbClr val="F2F7EF"/>
    <a:srgbClr val="7B181C"/>
    <a:srgbClr val="73B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27" autoAdjust="0"/>
    <p:restoredTop sz="93593" autoAdjust="0"/>
  </p:normalViewPr>
  <p:slideViewPr>
    <p:cSldViewPr showGuides="1">
      <p:cViewPr>
        <p:scale>
          <a:sx n="116" d="100"/>
          <a:sy n="116" d="100"/>
        </p:scale>
        <p:origin x="1272" y="120"/>
      </p:cViewPr>
      <p:guideLst>
        <p:guide orient="horz" pos="3294"/>
        <p:guide pos="6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34" d="100"/>
          <a:sy n="134" d="100"/>
        </p:scale>
        <p:origin x="-2232" y="-112"/>
      </p:cViewPr>
      <p:guideLst>
        <p:guide orient="horz" pos="3129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04%20Sustainability%20Monitoring\4.0%20Biannual%20Monitoring\Consolidated%20monitoring%20sheets_EnDev_Data_16040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%20MSP\PVVP%20Support\MSP%20PVVP%202015\OVERVIEW_MSP%20PVVP%20201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Total annual cost contributions of EnDev ID vs partners on off-grid</a:t>
            </a:r>
            <a:r>
              <a:rPr lang="en-US" sz="1400" baseline="0"/>
              <a:t> mini-grids in Indonesia</a:t>
            </a:r>
            <a:r>
              <a:rPr lang="en-US" sz="1400"/>
              <a:t> 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EnDev ID</c:v>
          </c:tx>
          <c:spPr>
            <a:solidFill>
              <a:srgbClr val="00B050"/>
            </a:solidFill>
          </c:spPr>
          <c:invertIfNegative val="0"/>
          <c:cat>
            <c:numRef>
              <c:f>'ENDEV Costs'!$A$6:$A$11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'ENDEV Costs'!$K$5:$K$11</c:f>
              <c:numCache>
                <c:formatCode>_-* #,##0_-;\-* #,##0_-;_-* "-"??_-;_-@_-</c:formatCode>
                <c:ptCount val="7"/>
                <c:pt idx="0">
                  <c:v>1048565</c:v>
                </c:pt>
                <c:pt idx="1">
                  <c:v>1643799.3900000001</c:v>
                </c:pt>
                <c:pt idx="2">
                  <c:v>2208969.5300000003</c:v>
                </c:pt>
                <c:pt idx="3">
                  <c:v>1477892.69</c:v>
                </c:pt>
                <c:pt idx="4">
                  <c:v>1891724.66</c:v>
                </c:pt>
                <c:pt idx="5">
                  <c:v>1207741.79</c:v>
                </c:pt>
                <c:pt idx="6">
                  <c:v>953242.26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81-4BE0-BFE6-C57D737A215B}"/>
            </c:ext>
          </c:extLst>
        </c:ser>
        <c:ser>
          <c:idx val="3"/>
          <c:order val="1"/>
          <c:tx>
            <c:v>Partners Contribution</c:v>
          </c:tx>
          <c:spPr>
            <a:solidFill>
              <a:srgbClr val="FFC000"/>
            </a:solidFill>
          </c:spPr>
          <c:invertIfNegative val="0"/>
          <c:cat>
            <c:numRef>
              <c:f>'ENDEV Costs'!$A$6:$A$11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'ENDEV Costs'!$O$5:$O$11</c:f>
              <c:numCache>
                <c:formatCode>_-* #,##0_-;\-* #,##0_-;_-* "-"??_-;_-@_-</c:formatCode>
                <c:ptCount val="7"/>
                <c:pt idx="1">
                  <c:v>76919.490000000005</c:v>
                </c:pt>
                <c:pt idx="2">
                  <c:v>383219.1</c:v>
                </c:pt>
                <c:pt idx="3">
                  <c:v>3290740.93</c:v>
                </c:pt>
                <c:pt idx="4">
                  <c:v>23805449.140000001</c:v>
                </c:pt>
                <c:pt idx="5">
                  <c:v>25599330.149999999</c:v>
                </c:pt>
                <c:pt idx="6">
                  <c:v>20540984.666666668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81-4BE0-BFE6-C57D737A2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513192"/>
        <c:axId val="137514368"/>
      </c:barChart>
      <c:lineChart>
        <c:grouping val="standard"/>
        <c:varyColors val="0"/>
        <c:ser>
          <c:idx val="1"/>
          <c:order val="2"/>
          <c:tx>
            <c:v>Cost per person</c:v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'ENDEV Costs'!$A$5:$A$11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'ENDEV Costs'!$P$5:$P$11</c:f>
              <c:numCache>
                <c:formatCode>_-* #,##0.00_-;\-* #,##0.00_-;_-* "-"??_-;_-@_-</c:formatCode>
                <c:ptCount val="7"/>
                <c:pt idx="0">
                  <c:v>0</c:v>
                </c:pt>
                <c:pt idx="1">
                  <c:v>1461.1550133333335</c:v>
                </c:pt>
                <c:pt idx="2">
                  <c:v>794.30763394462429</c:v>
                </c:pt>
                <c:pt idx="3">
                  <c:v>60.627764035033742</c:v>
                </c:pt>
                <c:pt idx="4">
                  <c:v>32.570175701385118</c:v>
                </c:pt>
                <c:pt idx="5">
                  <c:v>18.141615820227422</c:v>
                </c:pt>
                <c:pt idx="6">
                  <c:v>26.24601825465659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281-4BE0-BFE6-C57D737A2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519464"/>
        <c:axId val="137514760"/>
      </c:lineChart>
      <c:catAx>
        <c:axId val="1375131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Implementation Year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37514368"/>
        <c:crosses val="autoZero"/>
        <c:auto val="1"/>
        <c:lblAlgn val="ctr"/>
        <c:lblOffset val="100"/>
        <c:noMultiLvlLbl val="0"/>
      </c:catAx>
      <c:valAx>
        <c:axId val="1375143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Euro</a:t>
                </a:r>
              </a:p>
            </c:rich>
          </c:tx>
          <c:overlay val="0"/>
        </c:title>
        <c:numFmt formatCode="_-* #,##0_-;\-* #,##0_-;_-* &quot;-&quot;??_-;_-@_-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137513192"/>
        <c:crosses val="autoZero"/>
        <c:crossBetween val="between"/>
      </c:valAx>
      <c:valAx>
        <c:axId val="137514760"/>
        <c:scaling>
          <c:orientation val="minMax"/>
        </c:scaling>
        <c:delete val="0"/>
        <c:axPos val="r"/>
        <c:title>
          <c:tx>
            <c:rich>
              <a:bodyPr/>
              <a:lstStyle/>
              <a:p>
                <a:pPr>
                  <a:defRPr/>
                </a:pPr>
                <a:r>
                  <a:rPr lang="id-ID"/>
                  <a:t>Cost per person</a:t>
                </a:r>
                <a:endParaRPr lang="en-GB"/>
              </a:p>
            </c:rich>
          </c:tx>
          <c:overlay val="0"/>
        </c:title>
        <c:numFmt formatCode="_-* #,##0.00_-;\-* #,##0.00_-;_-* &quot;-&quot;??_-;_-@_-" sourceLinked="1"/>
        <c:majorTickMark val="out"/>
        <c:minorTickMark val="none"/>
        <c:tickLblPos val="nextTo"/>
        <c:crossAx val="137519464"/>
        <c:crosses val="max"/>
        <c:crossBetween val="between"/>
      </c:valAx>
      <c:catAx>
        <c:axId val="1375194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7514760"/>
        <c:crosses val="autoZero"/>
        <c:auto val="1"/>
        <c:lblAlgn val="ctr"/>
        <c:lblOffset val="100"/>
        <c:noMultiLvlLbl val="0"/>
      </c:catAx>
    </c:plotArea>
    <c:legend>
      <c:legendPos val="b"/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dirty="0"/>
              <a:t>Average</a:t>
            </a:r>
            <a:r>
              <a:rPr lang="en-GB" sz="1800" b="1" baseline="0" dirty="0"/>
              <a:t> technical review score (%) per year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n-GB" sz="1200" b="1" i="0" baseline="0" dirty="0">
                <a:effectLst/>
              </a:rPr>
              <a:t>N1 = 112 (</a:t>
            </a:r>
            <a:r>
              <a:rPr lang="en-GB" sz="1200" b="1" i="0" baseline="0" dirty="0">
                <a:solidFill>
                  <a:srgbClr val="FFC000"/>
                </a:solidFill>
                <a:effectLst/>
              </a:rPr>
              <a:t>2013</a:t>
            </a:r>
            <a:r>
              <a:rPr lang="en-GB" sz="1200" b="1" i="0" baseline="0" dirty="0">
                <a:effectLst/>
              </a:rPr>
              <a:t>), N2 = 110 (</a:t>
            </a:r>
            <a:r>
              <a:rPr lang="en-GB" sz="1200" b="1" i="0" baseline="0" dirty="0">
                <a:solidFill>
                  <a:schemeClr val="accent3">
                    <a:lumMod val="75000"/>
                  </a:schemeClr>
                </a:solidFill>
                <a:effectLst/>
              </a:rPr>
              <a:t>2014</a:t>
            </a:r>
            <a:r>
              <a:rPr lang="en-GB" sz="1200" b="1" i="0" baseline="0" dirty="0">
                <a:effectLst/>
              </a:rPr>
              <a:t>), N3 = 83 (</a:t>
            </a:r>
            <a:r>
              <a:rPr lang="en-GB" sz="1200" b="1" i="0" baseline="0" dirty="0">
                <a:solidFill>
                  <a:schemeClr val="accent4"/>
                </a:solidFill>
                <a:effectLst/>
              </a:rPr>
              <a:t>2015</a:t>
            </a:r>
            <a:r>
              <a:rPr lang="en-GB" sz="1200" b="1" i="0" baseline="0" dirty="0">
                <a:effectLst/>
              </a:rPr>
              <a:t>)</a:t>
            </a:r>
            <a:endParaRPr lang="en-GB" sz="1200" b="1" dirty="0">
              <a:effectLst/>
            </a:endParaRPr>
          </a:p>
        </c:rich>
      </c:tx>
      <c:layout>
        <c:manualLayout>
          <c:xMode val="edge"/>
          <c:yMode val="edge"/>
          <c:x val="0.177043631436314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1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Comparison!$B$24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Comparison!$A$51:$A$55</c:f>
              <c:strCache>
                <c:ptCount val="5"/>
                <c:pt idx="0">
                  <c:v>Component compliance</c:v>
                </c:pt>
                <c:pt idx="1">
                  <c:v>Performance verification</c:v>
                </c:pt>
                <c:pt idx="2">
                  <c:v>Workmanship quality</c:v>
                </c:pt>
                <c:pt idx="3">
                  <c:v>Total score</c:v>
                </c:pt>
                <c:pt idx="4">
                  <c:v>Yes, operating</c:v>
                </c:pt>
              </c:strCache>
            </c:strRef>
          </c:cat>
          <c:val>
            <c:numRef>
              <c:f>Comparison!$B$51:$B$55</c:f>
              <c:numCache>
                <c:formatCode>General</c:formatCode>
                <c:ptCount val="5"/>
                <c:pt idx="0">
                  <c:v>67</c:v>
                </c:pt>
                <c:pt idx="1">
                  <c:v>63</c:v>
                </c:pt>
                <c:pt idx="2">
                  <c:v>60</c:v>
                </c:pt>
                <c:pt idx="3">
                  <c:v>64</c:v>
                </c:pt>
                <c:pt idx="4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08-447F-862C-FC3C3A72DEBA}"/>
            </c:ext>
          </c:extLst>
        </c:ser>
        <c:ser>
          <c:idx val="1"/>
          <c:order val="1"/>
          <c:tx>
            <c:strRef>
              <c:f>Comparison!$C$24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Comparison!$A$51:$A$55</c:f>
              <c:strCache>
                <c:ptCount val="5"/>
                <c:pt idx="0">
                  <c:v>Component compliance</c:v>
                </c:pt>
                <c:pt idx="1">
                  <c:v>Performance verification</c:v>
                </c:pt>
                <c:pt idx="2">
                  <c:v>Workmanship quality</c:v>
                </c:pt>
                <c:pt idx="3">
                  <c:v>Total score</c:v>
                </c:pt>
                <c:pt idx="4">
                  <c:v>Yes, operating</c:v>
                </c:pt>
              </c:strCache>
            </c:strRef>
          </c:cat>
          <c:val>
            <c:numRef>
              <c:f>Comparison!$C$51:$C$55</c:f>
              <c:numCache>
                <c:formatCode>General</c:formatCode>
                <c:ptCount val="5"/>
                <c:pt idx="0">
                  <c:v>78</c:v>
                </c:pt>
                <c:pt idx="1">
                  <c:v>89</c:v>
                </c:pt>
                <c:pt idx="2">
                  <c:v>69</c:v>
                </c:pt>
                <c:pt idx="3">
                  <c:v>78</c:v>
                </c:pt>
                <c:pt idx="4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08-447F-862C-FC3C3A72DEBA}"/>
            </c:ext>
          </c:extLst>
        </c:ser>
        <c:ser>
          <c:idx val="2"/>
          <c:order val="2"/>
          <c:tx>
            <c:strRef>
              <c:f>Comparison!$D$24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Comparison!$A$51:$A$55</c:f>
              <c:strCache>
                <c:ptCount val="5"/>
                <c:pt idx="0">
                  <c:v>Component compliance</c:v>
                </c:pt>
                <c:pt idx="1">
                  <c:v>Performance verification</c:v>
                </c:pt>
                <c:pt idx="2">
                  <c:v>Workmanship quality</c:v>
                </c:pt>
                <c:pt idx="3">
                  <c:v>Total score</c:v>
                </c:pt>
                <c:pt idx="4">
                  <c:v>Yes, operating</c:v>
                </c:pt>
              </c:strCache>
            </c:strRef>
          </c:cat>
          <c:val>
            <c:numRef>
              <c:f>Comparison!$D$51:$D$55</c:f>
              <c:numCache>
                <c:formatCode>General</c:formatCode>
                <c:ptCount val="5"/>
                <c:pt idx="0">
                  <c:v>80</c:v>
                </c:pt>
                <c:pt idx="1">
                  <c:v>91</c:v>
                </c:pt>
                <c:pt idx="2">
                  <c:v>68</c:v>
                </c:pt>
                <c:pt idx="3">
                  <c:v>80</c:v>
                </c:pt>
                <c:pt idx="4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08-447F-862C-FC3C3A72DEB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7513976"/>
        <c:axId val="137517504"/>
      </c:barChart>
      <c:catAx>
        <c:axId val="137513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517504"/>
        <c:crosses val="autoZero"/>
        <c:auto val="1"/>
        <c:lblAlgn val="ctr"/>
        <c:lblOffset val="100"/>
        <c:noMultiLvlLbl val="0"/>
      </c:catAx>
      <c:valAx>
        <c:axId val="13751750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513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3C1D5E-F7BF-4A05-8F8B-9BB1A3A11790}" type="doc">
      <dgm:prSet loTypeId="urn:microsoft.com/office/officeart/2005/8/layout/hProcess1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7302235A-8889-4353-8401-57B36F8E7C82}">
      <dgm:prSet phldrT="[Text]" custT="1"/>
      <dgm:spPr/>
      <dgm:t>
        <a:bodyPr/>
        <a:lstStyle/>
        <a:p>
          <a:r>
            <a:rPr lang="en-US" sz="1800" dirty="0"/>
            <a:t>2009</a:t>
          </a:r>
          <a:endParaRPr lang="en-GB" sz="1800" dirty="0"/>
        </a:p>
      </dgm:t>
    </dgm:pt>
    <dgm:pt modelId="{24FFFEBD-9307-415B-9F01-2AA98C4BABD3}" type="parTrans" cxnId="{B9148C2A-1876-48A9-8BD6-A9B922F0E0FB}">
      <dgm:prSet/>
      <dgm:spPr/>
      <dgm:t>
        <a:bodyPr/>
        <a:lstStyle/>
        <a:p>
          <a:endParaRPr lang="en-GB"/>
        </a:p>
      </dgm:t>
    </dgm:pt>
    <dgm:pt modelId="{589EB0CA-A39F-4BCF-9F30-FC7C3182A309}" type="sibTrans" cxnId="{B9148C2A-1876-48A9-8BD6-A9B922F0E0FB}">
      <dgm:prSet/>
      <dgm:spPr/>
      <dgm:t>
        <a:bodyPr/>
        <a:lstStyle/>
        <a:p>
          <a:endParaRPr lang="en-GB"/>
        </a:p>
      </dgm:t>
    </dgm:pt>
    <dgm:pt modelId="{76F6DF4A-EA11-4F86-91E1-23CF3C4F1CCB}">
      <dgm:prSet phldrT="[Text]" custT="1"/>
      <dgm:spPr/>
      <dgm:t>
        <a:bodyPr/>
        <a:lstStyle/>
        <a:p>
          <a:r>
            <a:rPr lang="en-US" sz="1800" dirty="0"/>
            <a:t>2010</a:t>
          </a:r>
          <a:endParaRPr lang="en-GB" sz="1800" dirty="0"/>
        </a:p>
      </dgm:t>
    </dgm:pt>
    <dgm:pt modelId="{DAE65466-23FB-4E20-B23F-C187E60FC6D2}" type="parTrans" cxnId="{96E5A7FA-D567-420D-865D-1AECFDA00162}">
      <dgm:prSet/>
      <dgm:spPr/>
      <dgm:t>
        <a:bodyPr/>
        <a:lstStyle/>
        <a:p>
          <a:endParaRPr lang="en-GB"/>
        </a:p>
      </dgm:t>
    </dgm:pt>
    <dgm:pt modelId="{CB0C0FAC-4B21-4C5C-B984-B357C393BCF3}" type="sibTrans" cxnId="{96E5A7FA-D567-420D-865D-1AECFDA00162}">
      <dgm:prSet/>
      <dgm:spPr/>
      <dgm:t>
        <a:bodyPr/>
        <a:lstStyle/>
        <a:p>
          <a:endParaRPr lang="en-GB"/>
        </a:p>
      </dgm:t>
    </dgm:pt>
    <dgm:pt modelId="{2904AC0C-0004-4A92-849A-D6CD005AE47F}">
      <dgm:prSet phldrT="[Text]" custT="1"/>
      <dgm:spPr/>
      <dgm:t>
        <a:bodyPr/>
        <a:lstStyle/>
        <a:p>
          <a:r>
            <a:rPr lang="en-US" sz="1800" dirty="0"/>
            <a:t>2011</a:t>
          </a:r>
          <a:endParaRPr lang="en-GB" sz="1800" dirty="0"/>
        </a:p>
      </dgm:t>
    </dgm:pt>
    <dgm:pt modelId="{0F4004AD-BF7A-48F6-803B-CC458507CF94}" type="parTrans" cxnId="{E08897B5-FE14-4BAA-8488-8DD0B5A82D8B}">
      <dgm:prSet/>
      <dgm:spPr/>
      <dgm:t>
        <a:bodyPr/>
        <a:lstStyle/>
        <a:p>
          <a:endParaRPr lang="en-GB"/>
        </a:p>
      </dgm:t>
    </dgm:pt>
    <dgm:pt modelId="{38DEF8F5-9885-4EB0-A206-2C69CB80267A}" type="sibTrans" cxnId="{E08897B5-FE14-4BAA-8488-8DD0B5A82D8B}">
      <dgm:prSet/>
      <dgm:spPr/>
      <dgm:t>
        <a:bodyPr/>
        <a:lstStyle/>
        <a:p>
          <a:endParaRPr lang="en-GB"/>
        </a:p>
      </dgm:t>
    </dgm:pt>
    <dgm:pt modelId="{3CBD6E0D-82CB-41B6-9590-C22BD4C32FF6}">
      <dgm:prSet phldrT="[Text]" custT="1"/>
      <dgm:spPr/>
      <dgm:t>
        <a:bodyPr/>
        <a:lstStyle/>
        <a:p>
          <a:r>
            <a:rPr lang="en-US" sz="1800" dirty="0"/>
            <a:t>2012</a:t>
          </a:r>
          <a:endParaRPr lang="en-GB" sz="1800" dirty="0"/>
        </a:p>
      </dgm:t>
    </dgm:pt>
    <dgm:pt modelId="{D0C03F48-E988-4D90-BB33-F5A36B2B3919}" type="parTrans" cxnId="{11CE7B01-C93C-4A76-84E4-27352273548F}">
      <dgm:prSet/>
      <dgm:spPr/>
      <dgm:t>
        <a:bodyPr/>
        <a:lstStyle/>
        <a:p>
          <a:endParaRPr lang="en-GB"/>
        </a:p>
      </dgm:t>
    </dgm:pt>
    <dgm:pt modelId="{6CC9033C-B9F1-4731-BB2B-EB380E73D78A}" type="sibTrans" cxnId="{11CE7B01-C93C-4A76-84E4-27352273548F}">
      <dgm:prSet/>
      <dgm:spPr/>
      <dgm:t>
        <a:bodyPr/>
        <a:lstStyle/>
        <a:p>
          <a:endParaRPr lang="en-GB"/>
        </a:p>
      </dgm:t>
    </dgm:pt>
    <dgm:pt modelId="{922ED54C-23D3-491A-9A96-AA4C71D5ED0C}">
      <dgm:prSet phldrT="[Text]" custT="1"/>
      <dgm:spPr/>
      <dgm:t>
        <a:bodyPr/>
        <a:lstStyle/>
        <a:p>
          <a:r>
            <a:rPr lang="en-US" sz="1800" dirty="0"/>
            <a:t>2013</a:t>
          </a:r>
          <a:endParaRPr lang="en-GB" sz="1800" dirty="0"/>
        </a:p>
      </dgm:t>
    </dgm:pt>
    <dgm:pt modelId="{8042B97C-7484-433D-8EB1-BF09B4379707}" type="parTrans" cxnId="{525A126C-F39B-4E0D-B7A1-DE652E531183}">
      <dgm:prSet/>
      <dgm:spPr/>
      <dgm:t>
        <a:bodyPr/>
        <a:lstStyle/>
        <a:p>
          <a:endParaRPr lang="en-GB"/>
        </a:p>
      </dgm:t>
    </dgm:pt>
    <dgm:pt modelId="{2BB4481C-EA5A-4A43-9B52-E27E53281FBF}" type="sibTrans" cxnId="{525A126C-F39B-4E0D-B7A1-DE652E531183}">
      <dgm:prSet/>
      <dgm:spPr/>
      <dgm:t>
        <a:bodyPr/>
        <a:lstStyle/>
        <a:p>
          <a:endParaRPr lang="en-GB"/>
        </a:p>
      </dgm:t>
    </dgm:pt>
    <dgm:pt modelId="{2BB47C74-2998-4C32-96FB-77A593FED87A}">
      <dgm:prSet phldrT="[Text]" custT="1"/>
      <dgm:spPr/>
      <dgm:t>
        <a:bodyPr/>
        <a:lstStyle/>
        <a:p>
          <a:r>
            <a:rPr lang="en-US" sz="1800" dirty="0"/>
            <a:t>2014</a:t>
          </a:r>
          <a:endParaRPr lang="en-GB" sz="1800" dirty="0"/>
        </a:p>
      </dgm:t>
    </dgm:pt>
    <dgm:pt modelId="{4B7BF009-59C1-429B-87E8-E4570C8B7B18}" type="parTrans" cxnId="{1E8A9CCC-1C7B-41C5-9F22-3F95556F990D}">
      <dgm:prSet/>
      <dgm:spPr/>
      <dgm:t>
        <a:bodyPr/>
        <a:lstStyle/>
        <a:p>
          <a:endParaRPr lang="en-GB"/>
        </a:p>
      </dgm:t>
    </dgm:pt>
    <dgm:pt modelId="{168E4591-876A-4425-A24C-32C857F2B1A1}" type="sibTrans" cxnId="{1E8A9CCC-1C7B-41C5-9F22-3F95556F990D}">
      <dgm:prSet/>
      <dgm:spPr/>
      <dgm:t>
        <a:bodyPr/>
        <a:lstStyle/>
        <a:p>
          <a:endParaRPr lang="en-GB"/>
        </a:p>
      </dgm:t>
    </dgm:pt>
    <dgm:pt modelId="{A05B7DC1-DEA5-43D1-971D-0D9B073E9452}">
      <dgm:prSet phldrT="[Text]" custT="1"/>
      <dgm:spPr/>
      <dgm:t>
        <a:bodyPr/>
        <a:lstStyle/>
        <a:p>
          <a:r>
            <a:rPr lang="en-US" sz="1800" dirty="0"/>
            <a:t>2015</a:t>
          </a:r>
          <a:endParaRPr lang="en-GB" sz="1800" dirty="0"/>
        </a:p>
      </dgm:t>
    </dgm:pt>
    <dgm:pt modelId="{A17A865D-9034-4002-80F5-60ED9AAA6F66}" type="parTrans" cxnId="{C0DD5CC1-C5BF-4E88-87BF-012A573F42CB}">
      <dgm:prSet/>
      <dgm:spPr/>
      <dgm:t>
        <a:bodyPr/>
        <a:lstStyle/>
        <a:p>
          <a:endParaRPr lang="en-GB"/>
        </a:p>
      </dgm:t>
    </dgm:pt>
    <dgm:pt modelId="{74B8DDE2-78BD-45F3-B2FA-818420F6D16E}" type="sibTrans" cxnId="{C0DD5CC1-C5BF-4E88-87BF-012A573F42CB}">
      <dgm:prSet/>
      <dgm:spPr/>
      <dgm:t>
        <a:bodyPr/>
        <a:lstStyle/>
        <a:p>
          <a:endParaRPr lang="en-GB"/>
        </a:p>
      </dgm:t>
    </dgm:pt>
    <dgm:pt modelId="{667834AE-BC93-4E27-8383-3B3357A86D19}">
      <dgm:prSet phldrT="[Text]" custT="1"/>
      <dgm:spPr/>
      <dgm:t>
        <a:bodyPr/>
        <a:lstStyle/>
        <a:p>
          <a:r>
            <a:rPr lang="en-US" sz="1800" dirty="0"/>
            <a:t>2016</a:t>
          </a:r>
          <a:endParaRPr lang="en-GB" sz="1800" dirty="0"/>
        </a:p>
      </dgm:t>
    </dgm:pt>
    <dgm:pt modelId="{352870F9-E408-40D4-9A5A-D80B421A6BDD}" type="parTrans" cxnId="{53913EB4-697A-4494-A55B-854EF1391450}">
      <dgm:prSet/>
      <dgm:spPr/>
      <dgm:t>
        <a:bodyPr/>
        <a:lstStyle/>
        <a:p>
          <a:endParaRPr lang="en-GB"/>
        </a:p>
      </dgm:t>
    </dgm:pt>
    <dgm:pt modelId="{B8CE1CF6-301E-484C-8A1B-3875B950B5FD}" type="sibTrans" cxnId="{53913EB4-697A-4494-A55B-854EF1391450}">
      <dgm:prSet/>
      <dgm:spPr/>
      <dgm:t>
        <a:bodyPr/>
        <a:lstStyle/>
        <a:p>
          <a:endParaRPr lang="en-GB"/>
        </a:p>
      </dgm:t>
    </dgm:pt>
    <dgm:pt modelId="{C376DBF0-2A14-4ACE-A098-9BBEB2A9D3F6}">
      <dgm:prSet phldrT="[Text]" custT="1"/>
      <dgm:spPr/>
      <dgm:t>
        <a:bodyPr/>
        <a:lstStyle/>
        <a:p>
          <a:r>
            <a:rPr lang="en-US" sz="1800" dirty="0"/>
            <a:t>2017</a:t>
          </a:r>
          <a:endParaRPr lang="en-GB" sz="1800" dirty="0"/>
        </a:p>
      </dgm:t>
    </dgm:pt>
    <dgm:pt modelId="{DBFB920E-0CFE-4551-B6E5-6601CE1B6F0D}" type="parTrans" cxnId="{8615F729-0CBF-4FB9-8373-F9F70EF8216B}">
      <dgm:prSet/>
      <dgm:spPr/>
      <dgm:t>
        <a:bodyPr/>
        <a:lstStyle/>
        <a:p>
          <a:endParaRPr lang="en-GB"/>
        </a:p>
      </dgm:t>
    </dgm:pt>
    <dgm:pt modelId="{EC8710A0-9B94-41F1-AE00-59E655410971}" type="sibTrans" cxnId="{8615F729-0CBF-4FB9-8373-F9F70EF8216B}">
      <dgm:prSet/>
      <dgm:spPr/>
      <dgm:t>
        <a:bodyPr/>
        <a:lstStyle/>
        <a:p>
          <a:endParaRPr lang="en-GB"/>
        </a:p>
      </dgm:t>
    </dgm:pt>
    <dgm:pt modelId="{670C8C79-59DC-44AF-865F-C2FB6E3BB08B}" type="pres">
      <dgm:prSet presAssocID="{8F3C1D5E-F7BF-4A05-8F8B-9BB1A3A11790}" presName="Name0" presStyleCnt="0">
        <dgm:presLayoutVars>
          <dgm:dir/>
          <dgm:resizeHandles val="exact"/>
        </dgm:presLayoutVars>
      </dgm:prSet>
      <dgm:spPr/>
    </dgm:pt>
    <dgm:pt modelId="{6886CA01-F349-41E4-A5DC-D3943F1CCFBE}" type="pres">
      <dgm:prSet presAssocID="{8F3C1D5E-F7BF-4A05-8F8B-9BB1A3A11790}" presName="arrow" presStyleLbl="bgShp" presStyleIdx="0" presStyleCnt="1"/>
      <dgm:spPr/>
    </dgm:pt>
    <dgm:pt modelId="{C8C1DF8E-7A91-4AC0-B29A-F0FBE2DE9A75}" type="pres">
      <dgm:prSet presAssocID="{8F3C1D5E-F7BF-4A05-8F8B-9BB1A3A11790}" presName="points" presStyleCnt="0"/>
      <dgm:spPr/>
    </dgm:pt>
    <dgm:pt modelId="{E3FB55EA-DD52-4F40-BA46-CADCC7C80DBE}" type="pres">
      <dgm:prSet presAssocID="{7302235A-8889-4353-8401-57B36F8E7C82}" presName="compositeA" presStyleCnt="0"/>
      <dgm:spPr/>
    </dgm:pt>
    <dgm:pt modelId="{972F5670-8A3E-423D-A89F-09DEA599F667}" type="pres">
      <dgm:prSet presAssocID="{7302235A-8889-4353-8401-57B36F8E7C82}" presName="textA" presStyleLbl="revTx" presStyleIdx="0" presStyleCnt="9">
        <dgm:presLayoutVars>
          <dgm:bulletEnabled val="1"/>
        </dgm:presLayoutVars>
      </dgm:prSet>
      <dgm:spPr/>
    </dgm:pt>
    <dgm:pt modelId="{96D8E0FF-7EA1-49FA-9C1B-A582DD68A480}" type="pres">
      <dgm:prSet presAssocID="{7302235A-8889-4353-8401-57B36F8E7C82}" presName="circleA" presStyleLbl="node1" presStyleIdx="0" presStyleCnt="9"/>
      <dgm:spPr>
        <a:solidFill>
          <a:schemeClr val="bg2">
            <a:lumMod val="50000"/>
          </a:schemeClr>
        </a:solidFill>
      </dgm:spPr>
    </dgm:pt>
    <dgm:pt modelId="{2BABB0FF-F232-4C7D-B8E8-0BE917F1BDD5}" type="pres">
      <dgm:prSet presAssocID="{7302235A-8889-4353-8401-57B36F8E7C82}" presName="spaceA" presStyleCnt="0"/>
      <dgm:spPr/>
    </dgm:pt>
    <dgm:pt modelId="{39BB509F-5621-4DBA-A705-5B08D6281110}" type="pres">
      <dgm:prSet presAssocID="{589EB0CA-A39F-4BCF-9F30-FC7C3182A309}" presName="space" presStyleCnt="0"/>
      <dgm:spPr/>
    </dgm:pt>
    <dgm:pt modelId="{D4566BA1-7CFC-41E9-8275-49DC91D5F4BE}" type="pres">
      <dgm:prSet presAssocID="{76F6DF4A-EA11-4F86-91E1-23CF3C4F1CCB}" presName="compositeB" presStyleCnt="0"/>
      <dgm:spPr/>
    </dgm:pt>
    <dgm:pt modelId="{1133280C-572C-4AC6-8B16-1F051DB126BC}" type="pres">
      <dgm:prSet presAssocID="{76F6DF4A-EA11-4F86-91E1-23CF3C4F1CCB}" presName="textB" presStyleLbl="revTx" presStyleIdx="1" presStyleCnt="9">
        <dgm:presLayoutVars>
          <dgm:bulletEnabled val="1"/>
        </dgm:presLayoutVars>
      </dgm:prSet>
      <dgm:spPr/>
    </dgm:pt>
    <dgm:pt modelId="{9B02AE5D-DADE-4A9B-B26F-185AD9228304}" type="pres">
      <dgm:prSet presAssocID="{76F6DF4A-EA11-4F86-91E1-23CF3C4F1CCB}" presName="circleB" presStyleLbl="node1" presStyleIdx="1" presStyleCnt="9"/>
      <dgm:spPr>
        <a:solidFill>
          <a:schemeClr val="tx2">
            <a:lumMod val="75000"/>
            <a:lumOff val="25000"/>
          </a:schemeClr>
        </a:solidFill>
      </dgm:spPr>
    </dgm:pt>
    <dgm:pt modelId="{6481B2C0-0EE5-46A8-AB74-F2AAE1207E9D}" type="pres">
      <dgm:prSet presAssocID="{76F6DF4A-EA11-4F86-91E1-23CF3C4F1CCB}" presName="spaceB" presStyleCnt="0"/>
      <dgm:spPr/>
    </dgm:pt>
    <dgm:pt modelId="{18C06436-44AD-4924-B870-1CA5120A2C26}" type="pres">
      <dgm:prSet presAssocID="{CB0C0FAC-4B21-4C5C-B984-B357C393BCF3}" presName="space" presStyleCnt="0"/>
      <dgm:spPr/>
    </dgm:pt>
    <dgm:pt modelId="{2A5779AF-F7E6-4A37-890D-A1805CC26FFC}" type="pres">
      <dgm:prSet presAssocID="{2904AC0C-0004-4A92-849A-D6CD005AE47F}" presName="compositeA" presStyleCnt="0"/>
      <dgm:spPr/>
    </dgm:pt>
    <dgm:pt modelId="{F045F3F0-5546-4CE2-BE37-75C93F894BB3}" type="pres">
      <dgm:prSet presAssocID="{2904AC0C-0004-4A92-849A-D6CD005AE47F}" presName="textA" presStyleLbl="revTx" presStyleIdx="2" presStyleCnt="9">
        <dgm:presLayoutVars>
          <dgm:bulletEnabled val="1"/>
        </dgm:presLayoutVars>
      </dgm:prSet>
      <dgm:spPr/>
    </dgm:pt>
    <dgm:pt modelId="{71B830E1-A617-4D47-B665-BCF6315FD0BA}" type="pres">
      <dgm:prSet presAssocID="{2904AC0C-0004-4A92-849A-D6CD005AE47F}" presName="circleA" presStyleLbl="node1" presStyleIdx="2" presStyleCnt="9"/>
      <dgm:spPr>
        <a:solidFill>
          <a:schemeClr val="bg2">
            <a:lumMod val="50000"/>
          </a:schemeClr>
        </a:solidFill>
      </dgm:spPr>
    </dgm:pt>
    <dgm:pt modelId="{25702B3D-3876-4E7E-9AFC-E23715191ECF}" type="pres">
      <dgm:prSet presAssocID="{2904AC0C-0004-4A92-849A-D6CD005AE47F}" presName="spaceA" presStyleCnt="0"/>
      <dgm:spPr/>
    </dgm:pt>
    <dgm:pt modelId="{293968B7-AFF5-4D20-87F7-DD5522F31FAB}" type="pres">
      <dgm:prSet presAssocID="{38DEF8F5-9885-4EB0-A206-2C69CB80267A}" presName="space" presStyleCnt="0"/>
      <dgm:spPr/>
    </dgm:pt>
    <dgm:pt modelId="{F11F361E-9F33-44CF-92AF-43ED0D90304D}" type="pres">
      <dgm:prSet presAssocID="{3CBD6E0D-82CB-41B6-9590-C22BD4C32FF6}" presName="compositeB" presStyleCnt="0"/>
      <dgm:spPr/>
    </dgm:pt>
    <dgm:pt modelId="{2A2D65FA-A515-4DD9-B74D-237BE48E18BA}" type="pres">
      <dgm:prSet presAssocID="{3CBD6E0D-82CB-41B6-9590-C22BD4C32FF6}" presName="textB" presStyleLbl="revTx" presStyleIdx="3" presStyleCnt="9">
        <dgm:presLayoutVars>
          <dgm:bulletEnabled val="1"/>
        </dgm:presLayoutVars>
      </dgm:prSet>
      <dgm:spPr/>
    </dgm:pt>
    <dgm:pt modelId="{9F916D79-F83B-4A93-9248-82DC700F8C6B}" type="pres">
      <dgm:prSet presAssocID="{3CBD6E0D-82CB-41B6-9590-C22BD4C32FF6}" presName="circleB" presStyleLbl="node1" presStyleIdx="3" presStyleCnt="9"/>
      <dgm:spPr>
        <a:solidFill>
          <a:schemeClr val="tx2">
            <a:lumMod val="50000"/>
            <a:lumOff val="50000"/>
          </a:schemeClr>
        </a:solidFill>
      </dgm:spPr>
    </dgm:pt>
    <dgm:pt modelId="{C9F5ACDB-06F7-4423-AF6D-199AB1AE677D}" type="pres">
      <dgm:prSet presAssocID="{3CBD6E0D-82CB-41B6-9590-C22BD4C32FF6}" presName="spaceB" presStyleCnt="0"/>
      <dgm:spPr/>
    </dgm:pt>
    <dgm:pt modelId="{1B85AFA1-8177-4777-AD4A-E54ABCC4E7CD}" type="pres">
      <dgm:prSet presAssocID="{6CC9033C-B9F1-4731-BB2B-EB380E73D78A}" presName="space" presStyleCnt="0"/>
      <dgm:spPr/>
    </dgm:pt>
    <dgm:pt modelId="{6D54F373-AC99-490A-95FE-D782B6172D1F}" type="pres">
      <dgm:prSet presAssocID="{922ED54C-23D3-491A-9A96-AA4C71D5ED0C}" presName="compositeA" presStyleCnt="0"/>
      <dgm:spPr/>
    </dgm:pt>
    <dgm:pt modelId="{FFF7124B-9C16-40F9-B83E-E0D5F5E6F170}" type="pres">
      <dgm:prSet presAssocID="{922ED54C-23D3-491A-9A96-AA4C71D5ED0C}" presName="textA" presStyleLbl="revTx" presStyleIdx="4" presStyleCnt="9">
        <dgm:presLayoutVars>
          <dgm:bulletEnabled val="1"/>
        </dgm:presLayoutVars>
      </dgm:prSet>
      <dgm:spPr/>
    </dgm:pt>
    <dgm:pt modelId="{2C95FB3F-10CD-47A7-8FB6-2C4037AA9472}" type="pres">
      <dgm:prSet presAssocID="{922ED54C-23D3-491A-9A96-AA4C71D5ED0C}" presName="circleA" presStyleLbl="node1" presStyleIdx="4" presStyleCnt="9"/>
      <dgm:spPr>
        <a:solidFill>
          <a:srgbClr val="0070C0"/>
        </a:solidFill>
      </dgm:spPr>
    </dgm:pt>
    <dgm:pt modelId="{8FBD53A3-5E14-4B73-8F1C-C3071934EBD9}" type="pres">
      <dgm:prSet presAssocID="{922ED54C-23D3-491A-9A96-AA4C71D5ED0C}" presName="spaceA" presStyleCnt="0"/>
      <dgm:spPr/>
    </dgm:pt>
    <dgm:pt modelId="{946E978C-D5C9-4996-8CF3-31C91CF0C50F}" type="pres">
      <dgm:prSet presAssocID="{2BB4481C-EA5A-4A43-9B52-E27E53281FBF}" presName="space" presStyleCnt="0"/>
      <dgm:spPr/>
    </dgm:pt>
    <dgm:pt modelId="{4B2C90B3-AD97-4ECC-A3BC-F369ACBFFEA1}" type="pres">
      <dgm:prSet presAssocID="{2BB47C74-2998-4C32-96FB-77A593FED87A}" presName="compositeB" presStyleCnt="0"/>
      <dgm:spPr/>
    </dgm:pt>
    <dgm:pt modelId="{B5F8B4DB-38CC-489E-8AC3-714C46AF786B}" type="pres">
      <dgm:prSet presAssocID="{2BB47C74-2998-4C32-96FB-77A593FED87A}" presName="textB" presStyleLbl="revTx" presStyleIdx="5" presStyleCnt="9">
        <dgm:presLayoutVars>
          <dgm:bulletEnabled val="1"/>
        </dgm:presLayoutVars>
      </dgm:prSet>
      <dgm:spPr/>
    </dgm:pt>
    <dgm:pt modelId="{1628532B-45A8-4F4D-A061-DF9E462A6A35}" type="pres">
      <dgm:prSet presAssocID="{2BB47C74-2998-4C32-96FB-77A593FED87A}" presName="circleB" presStyleLbl="node1" presStyleIdx="5" presStyleCnt="9"/>
      <dgm:spPr>
        <a:solidFill>
          <a:schemeClr val="accent1">
            <a:lumMod val="75000"/>
            <a:lumOff val="25000"/>
          </a:schemeClr>
        </a:solidFill>
      </dgm:spPr>
    </dgm:pt>
    <dgm:pt modelId="{CC5A3560-8021-465D-95B4-E68535C83C0B}" type="pres">
      <dgm:prSet presAssocID="{2BB47C74-2998-4C32-96FB-77A593FED87A}" presName="spaceB" presStyleCnt="0"/>
      <dgm:spPr/>
    </dgm:pt>
    <dgm:pt modelId="{C4849A81-F671-49B0-8ACE-A722A26CF4FB}" type="pres">
      <dgm:prSet presAssocID="{168E4591-876A-4425-A24C-32C857F2B1A1}" presName="space" presStyleCnt="0"/>
      <dgm:spPr/>
    </dgm:pt>
    <dgm:pt modelId="{1D87652E-C14A-413C-8440-618B8BFA5B8B}" type="pres">
      <dgm:prSet presAssocID="{A05B7DC1-DEA5-43D1-971D-0D9B073E9452}" presName="compositeA" presStyleCnt="0"/>
      <dgm:spPr/>
    </dgm:pt>
    <dgm:pt modelId="{88CB380A-32B8-4C1B-84D7-644235AD0C61}" type="pres">
      <dgm:prSet presAssocID="{A05B7DC1-DEA5-43D1-971D-0D9B073E9452}" presName="textA" presStyleLbl="revTx" presStyleIdx="6" presStyleCnt="9">
        <dgm:presLayoutVars>
          <dgm:bulletEnabled val="1"/>
        </dgm:presLayoutVars>
      </dgm:prSet>
      <dgm:spPr/>
    </dgm:pt>
    <dgm:pt modelId="{85C6318B-0AE9-43BC-973A-A8D709DCE613}" type="pres">
      <dgm:prSet presAssocID="{A05B7DC1-DEA5-43D1-971D-0D9B073E9452}" presName="circleA" presStyleLbl="node1" presStyleIdx="6" presStyleCnt="9"/>
      <dgm:spPr>
        <a:solidFill>
          <a:schemeClr val="accent2">
            <a:lumMod val="60000"/>
            <a:lumOff val="40000"/>
          </a:schemeClr>
        </a:solidFill>
      </dgm:spPr>
    </dgm:pt>
    <dgm:pt modelId="{43E6DB09-029E-4FBD-AE62-5C84E2A60788}" type="pres">
      <dgm:prSet presAssocID="{A05B7DC1-DEA5-43D1-971D-0D9B073E9452}" presName="spaceA" presStyleCnt="0"/>
      <dgm:spPr/>
    </dgm:pt>
    <dgm:pt modelId="{8761E3BF-7C25-4FCD-8BC3-535158A16A6C}" type="pres">
      <dgm:prSet presAssocID="{74B8DDE2-78BD-45F3-B2FA-818420F6D16E}" presName="space" presStyleCnt="0"/>
      <dgm:spPr/>
    </dgm:pt>
    <dgm:pt modelId="{E9651369-5E14-41C2-B5D0-EFCF7F8648C6}" type="pres">
      <dgm:prSet presAssocID="{667834AE-BC93-4E27-8383-3B3357A86D19}" presName="compositeB" presStyleCnt="0"/>
      <dgm:spPr/>
    </dgm:pt>
    <dgm:pt modelId="{56CF9D0B-1DE3-44E0-BA6C-9CD5CB9AB298}" type="pres">
      <dgm:prSet presAssocID="{667834AE-BC93-4E27-8383-3B3357A86D19}" presName="textB" presStyleLbl="revTx" presStyleIdx="7" presStyleCnt="9">
        <dgm:presLayoutVars>
          <dgm:bulletEnabled val="1"/>
        </dgm:presLayoutVars>
      </dgm:prSet>
      <dgm:spPr/>
    </dgm:pt>
    <dgm:pt modelId="{C9195104-E663-420B-B94B-13607835A1B6}" type="pres">
      <dgm:prSet presAssocID="{667834AE-BC93-4E27-8383-3B3357A86D19}" presName="circleB" presStyleLbl="node1" presStyleIdx="7" presStyleCnt="9"/>
      <dgm:spPr>
        <a:solidFill>
          <a:schemeClr val="accent3"/>
        </a:solidFill>
      </dgm:spPr>
    </dgm:pt>
    <dgm:pt modelId="{A977F54B-2ACF-41A0-A652-856253D57D7E}" type="pres">
      <dgm:prSet presAssocID="{667834AE-BC93-4E27-8383-3B3357A86D19}" presName="spaceB" presStyleCnt="0"/>
      <dgm:spPr/>
    </dgm:pt>
    <dgm:pt modelId="{F2D4F82C-BB8B-4C4E-81EA-1EBFA84D8801}" type="pres">
      <dgm:prSet presAssocID="{B8CE1CF6-301E-484C-8A1B-3875B950B5FD}" presName="space" presStyleCnt="0"/>
      <dgm:spPr/>
    </dgm:pt>
    <dgm:pt modelId="{CCEF8914-162C-4FC6-AB40-23F90296C950}" type="pres">
      <dgm:prSet presAssocID="{C376DBF0-2A14-4ACE-A098-9BBEB2A9D3F6}" presName="compositeA" presStyleCnt="0"/>
      <dgm:spPr/>
    </dgm:pt>
    <dgm:pt modelId="{6D491CAF-677C-4AB2-A20F-2E1684A7D2CB}" type="pres">
      <dgm:prSet presAssocID="{C376DBF0-2A14-4ACE-A098-9BBEB2A9D3F6}" presName="textA" presStyleLbl="revTx" presStyleIdx="8" presStyleCnt="9">
        <dgm:presLayoutVars>
          <dgm:bulletEnabled val="1"/>
        </dgm:presLayoutVars>
      </dgm:prSet>
      <dgm:spPr/>
    </dgm:pt>
    <dgm:pt modelId="{1EB38DDA-5D59-4C2F-994F-394BABA3F6E9}" type="pres">
      <dgm:prSet presAssocID="{C376DBF0-2A14-4ACE-A098-9BBEB2A9D3F6}" presName="circleA" presStyleLbl="node1" presStyleIdx="8" presStyleCnt="9"/>
      <dgm:spPr>
        <a:solidFill>
          <a:schemeClr val="accent2"/>
        </a:solidFill>
      </dgm:spPr>
    </dgm:pt>
    <dgm:pt modelId="{4120FDCB-3738-4C87-A7A4-95E848BE5109}" type="pres">
      <dgm:prSet presAssocID="{C376DBF0-2A14-4ACE-A098-9BBEB2A9D3F6}" presName="spaceA" presStyleCnt="0"/>
      <dgm:spPr/>
    </dgm:pt>
  </dgm:ptLst>
  <dgm:cxnLst>
    <dgm:cxn modelId="{53913EB4-697A-4494-A55B-854EF1391450}" srcId="{8F3C1D5E-F7BF-4A05-8F8B-9BB1A3A11790}" destId="{667834AE-BC93-4E27-8383-3B3357A86D19}" srcOrd="7" destOrd="0" parTransId="{352870F9-E408-40D4-9A5A-D80B421A6BDD}" sibTransId="{B8CE1CF6-301E-484C-8A1B-3875B950B5FD}"/>
    <dgm:cxn modelId="{8615F729-0CBF-4FB9-8373-F9F70EF8216B}" srcId="{8F3C1D5E-F7BF-4A05-8F8B-9BB1A3A11790}" destId="{C376DBF0-2A14-4ACE-A098-9BBEB2A9D3F6}" srcOrd="8" destOrd="0" parTransId="{DBFB920E-0CFE-4551-B6E5-6601CE1B6F0D}" sibTransId="{EC8710A0-9B94-41F1-AE00-59E655410971}"/>
    <dgm:cxn modelId="{96E5A7FA-D567-420D-865D-1AECFDA00162}" srcId="{8F3C1D5E-F7BF-4A05-8F8B-9BB1A3A11790}" destId="{76F6DF4A-EA11-4F86-91E1-23CF3C4F1CCB}" srcOrd="1" destOrd="0" parTransId="{DAE65466-23FB-4E20-B23F-C187E60FC6D2}" sibTransId="{CB0C0FAC-4B21-4C5C-B984-B357C393BCF3}"/>
    <dgm:cxn modelId="{A2BF86ED-0568-4F9D-88F8-098F3F00B832}" type="presOf" srcId="{76F6DF4A-EA11-4F86-91E1-23CF3C4F1CCB}" destId="{1133280C-572C-4AC6-8B16-1F051DB126BC}" srcOrd="0" destOrd="0" presId="urn:microsoft.com/office/officeart/2005/8/layout/hProcess11"/>
    <dgm:cxn modelId="{E08897B5-FE14-4BAA-8488-8DD0B5A82D8B}" srcId="{8F3C1D5E-F7BF-4A05-8F8B-9BB1A3A11790}" destId="{2904AC0C-0004-4A92-849A-D6CD005AE47F}" srcOrd="2" destOrd="0" parTransId="{0F4004AD-BF7A-48F6-803B-CC458507CF94}" sibTransId="{38DEF8F5-9885-4EB0-A206-2C69CB80267A}"/>
    <dgm:cxn modelId="{1E8A9CCC-1C7B-41C5-9F22-3F95556F990D}" srcId="{8F3C1D5E-F7BF-4A05-8F8B-9BB1A3A11790}" destId="{2BB47C74-2998-4C32-96FB-77A593FED87A}" srcOrd="5" destOrd="0" parTransId="{4B7BF009-59C1-429B-87E8-E4570C8B7B18}" sibTransId="{168E4591-876A-4425-A24C-32C857F2B1A1}"/>
    <dgm:cxn modelId="{75C2D0CD-ABD4-4248-9299-8BE1B540C55C}" type="presOf" srcId="{A05B7DC1-DEA5-43D1-971D-0D9B073E9452}" destId="{88CB380A-32B8-4C1B-84D7-644235AD0C61}" srcOrd="0" destOrd="0" presId="urn:microsoft.com/office/officeart/2005/8/layout/hProcess11"/>
    <dgm:cxn modelId="{D5836B8F-4BC6-4032-ADC1-AACA4BE44EFD}" type="presOf" srcId="{8F3C1D5E-F7BF-4A05-8F8B-9BB1A3A11790}" destId="{670C8C79-59DC-44AF-865F-C2FB6E3BB08B}" srcOrd="0" destOrd="0" presId="urn:microsoft.com/office/officeart/2005/8/layout/hProcess11"/>
    <dgm:cxn modelId="{525A126C-F39B-4E0D-B7A1-DE652E531183}" srcId="{8F3C1D5E-F7BF-4A05-8F8B-9BB1A3A11790}" destId="{922ED54C-23D3-491A-9A96-AA4C71D5ED0C}" srcOrd="4" destOrd="0" parTransId="{8042B97C-7484-433D-8EB1-BF09B4379707}" sibTransId="{2BB4481C-EA5A-4A43-9B52-E27E53281FBF}"/>
    <dgm:cxn modelId="{C0DD5CC1-C5BF-4E88-87BF-012A573F42CB}" srcId="{8F3C1D5E-F7BF-4A05-8F8B-9BB1A3A11790}" destId="{A05B7DC1-DEA5-43D1-971D-0D9B073E9452}" srcOrd="6" destOrd="0" parTransId="{A17A865D-9034-4002-80F5-60ED9AAA6F66}" sibTransId="{74B8DDE2-78BD-45F3-B2FA-818420F6D16E}"/>
    <dgm:cxn modelId="{842483DF-7D59-4EE3-8F21-ABB5FC53EB68}" type="presOf" srcId="{2904AC0C-0004-4A92-849A-D6CD005AE47F}" destId="{F045F3F0-5546-4CE2-BE37-75C93F894BB3}" srcOrd="0" destOrd="0" presId="urn:microsoft.com/office/officeart/2005/8/layout/hProcess11"/>
    <dgm:cxn modelId="{40C1A6E9-DD86-4DBD-9526-EAB95937678D}" type="presOf" srcId="{2BB47C74-2998-4C32-96FB-77A593FED87A}" destId="{B5F8B4DB-38CC-489E-8AC3-714C46AF786B}" srcOrd="0" destOrd="0" presId="urn:microsoft.com/office/officeart/2005/8/layout/hProcess11"/>
    <dgm:cxn modelId="{ED36648B-49AE-4A8F-962D-26B64C3CDA5B}" type="presOf" srcId="{C376DBF0-2A14-4ACE-A098-9BBEB2A9D3F6}" destId="{6D491CAF-677C-4AB2-A20F-2E1684A7D2CB}" srcOrd="0" destOrd="0" presId="urn:microsoft.com/office/officeart/2005/8/layout/hProcess11"/>
    <dgm:cxn modelId="{148B194C-6250-4AB8-A491-BE12BBFD0673}" type="presOf" srcId="{7302235A-8889-4353-8401-57B36F8E7C82}" destId="{972F5670-8A3E-423D-A89F-09DEA599F667}" srcOrd="0" destOrd="0" presId="urn:microsoft.com/office/officeart/2005/8/layout/hProcess11"/>
    <dgm:cxn modelId="{1266C080-AC9B-447D-9BDE-C8767283DB8C}" type="presOf" srcId="{922ED54C-23D3-491A-9A96-AA4C71D5ED0C}" destId="{FFF7124B-9C16-40F9-B83E-E0D5F5E6F170}" srcOrd="0" destOrd="0" presId="urn:microsoft.com/office/officeart/2005/8/layout/hProcess11"/>
    <dgm:cxn modelId="{B9148C2A-1876-48A9-8BD6-A9B922F0E0FB}" srcId="{8F3C1D5E-F7BF-4A05-8F8B-9BB1A3A11790}" destId="{7302235A-8889-4353-8401-57B36F8E7C82}" srcOrd="0" destOrd="0" parTransId="{24FFFEBD-9307-415B-9F01-2AA98C4BABD3}" sibTransId="{589EB0CA-A39F-4BCF-9F30-FC7C3182A309}"/>
    <dgm:cxn modelId="{3864B78C-3767-4156-8986-E88C161614D7}" type="presOf" srcId="{667834AE-BC93-4E27-8383-3B3357A86D19}" destId="{56CF9D0B-1DE3-44E0-BA6C-9CD5CB9AB298}" srcOrd="0" destOrd="0" presId="urn:microsoft.com/office/officeart/2005/8/layout/hProcess11"/>
    <dgm:cxn modelId="{AC67BAEB-1305-462E-9B6B-1E6B6DBDFB5D}" type="presOf" srcId="{3CBD6E0D-82CB-41B6-9590-C22BD4C32FF6}" destId="{2A2D65FA-A515-4DD9-B74D-237BE48E18BA}" srcOrd="0" destOrd="0" presId="urn:microsoft.com/office/officeart/2005/8/layout/hProcess11"/>
    <dgm:cxn modelId="{11CE7B01-C93C-4A76-84E4-27352273548F}" srcId="{8F3C1D5E-F7BF-4A05-8F8B-9BB1A3A11790}" destId="{3CBD6E0D-82CB-41B6-9590-C22BD4C32FF6}" srcOrd="3" destOrd="0" parTransId="{D0C03F48-E988-4D90-BB33-F5A36B2B3919}" sibTransId="{6CC9033C-B9F1-4731-BB2B-EB380E73D78A}"/>
    <dgm:cxn modelId="{D5CF0ABF-745D-428A-8DDD-B6E7C734D12B}" type="presParOf" srcId="{670C8C79-59DC-44AF-865F-C2FB6E3BB08B}" destId="{6886CA01-F349-41E4-A5DC-D3943F1CCFBE}" srcOrd="0" destOrd="0" presId="urn:microsoft.com/office/officeart/2005/8/layout/hProcess11"/>
    <dgm:cxn modelId="{626D6507-A21F-4371-AA51-B87E91BA2FF6}" type="presParOf" srcId="{670C8C79-59DC-44AF-865F-C2FB6E3BB08B}" destId="{C8C1DF8E-7A91-4AC0-B29A-F0FBE2DE9A75}" srcOrd="1" destOrd="0" presId="urn:microsoft.com/office/officeart/2005/8/layout/hProcess11"/>
    <dgm:cxn modelId="{CB73AC57-C676-4B5D-8C70-735C9D9F6D2F}" type="presParOf" srcId="{C8C1DF8E-7A91-4AC0-B29A-F0FBE2DE9A75}" destId="{E3FB55EA-DD52-4F40-BA46-CADCC7C80DBE}" srcOrd="0" destOrd="0" presId="urn:microsoft.com/office/officeart/2005/8/layout/hProcess11"/>
    <dgm:cxn modelId="{5D20F40B-0436-4C04-8D13-047B2421761E}" type="presParOf" srcId="{E3FB55EA-DD52-4F40-BA46-CADCC7C80DBE}" destId="{972F5670-8A3E-423D-A89F-09DEA599F667}" srcOrd="0" destOrd="0" presId="urn:microsoft.com/office/officeart/2005/8/layout/hProcess11"/>
    <dgm:cxn modelId="{B9B43D10-530E-4906-B120-6C32B7BA4CA3}" type="presParOf" srcId="{E3FB55EA-DD52-4F40-BA46-CADCC7C80DBE}" destId="{96D8E0FF-7EA1-49FA-9C1B-A582DD68A480}" srcOrd="1" destOrd="0" presId="urn:microsoft.com/office/officeart/2005/8/layout/hProcess11"/>
    <dgm:cxn modelId="{FBF1A362-A5C0-4DBB-9CAB-DCD25299DF89}" type="presParOf" srcId="{E3FB55EA-DD52-4F40-BA46-CADCC7C80DBE}" destId="{2BABB0FF-F232-4C7D-B8E8-0BE917F1BDD5}" srcOrd="2" destOrd="0" presId="urn:microsoft.com/office/officeart/2005/8/layout/hProcess11"/>
    <dgm:cxn modelId="{C03A5A86-3B32-49B1-95EC-A669CCB3ED47}" type="presParOf" srcId="{C8C1DF8E-7A91-4AC0-B29A-F0FBE2DE9A75}" destId="{39BB509F-5621-4DBA-A705-5B08D6281110}" srcOrd="1" destOrd="0" presId="urn:microsoft.com/office/officeart/2005/8/layout/hProcess11"/>
    <dgm:cxn modelId="{390B3C06-EB72-4425-BCD2-1D85213A753A}" type="presParOf" srcId="{C8C1DF8E-7A91-4AC0-B29A-F0FBE2DE9A75}" destId="{D4566BA1-7CFC-41E9-8275-49DC91D5F4BE}" srcOrd="2" destOrd="0" presId="urn:microsoft.com/office/officeart/2005/8/layout/hProcess11"/>
    <dgm:cxn modelId="{58B88EC9-11FA-4A8A-8F71-423B854A4073}" type="presParOf" srcId="{D4566BA1-7CFC-41E9-8275-49DC91D5F4BE}" destId="{1133280C-572C-4AC6-8B16-1F051DB126BC}" srcOrd="0" destOrd="0" presId="urn:microsoft.com/office/officeart/2005/8/layout/hProcess11"/>
    <dgm:cxn modelId="{F1BF26C8-192C-4AA1-983F-490471AA512C}" type="presParOf" srcId="{D4566BA1-7CFC-41E9-8275-49DC91D5F4BE}" destId="{9B02AE5D-DADE-4A9B-B26F-185AD9228304}" srcOrd="1" destOrd="0" presId="urn:microsoft.com/office/officeart/2005/8/layout/hProcess11"/>
    <dgm:cxn modelId="{C0EF7824-9E5F-44EA-8B40-2F96D75EFD27}" type="presParOf" srcId="{D4566BA1-7CFC-41E9-8275-49DC91D5F4BE}" destId="{6481B2C0-0EE5-46A8-AB74-F2AAE1207E9D}" srcOrd="2" destOrd="0" presId="urn:microsoft.com/office/officeart/2005/8/layout/hProcess11"/>
    <dgm:cxn modelId="{9D7EC17A-DB97-4654-9C82-825D7A1AAFF3}" type="presParOf" srcId="{C8C1DF8E-7A91-4AC0-B29A-F0FBE2DE9A75}" destId="{18C06436-44AD-4924-B870-1CA5120A2C26}" srcOrd="3" destOrd="0" presId="urn:microsoft.com/office/officeart/2005/8/layout/hProcess11"/>
    <dgm:cxn modelId="{18085FCB-5C26-41A9-8018-13E5C453DAEA}" type="presParOf" srcId="{C8C1DF8E-7A91-4AC0-B29A-F0FBE2DE9A75}" destId="{2A5779AF-F7E6-4A37-890D-A1805CC26FFC}" srcOrd="4" destOrd="0" presId="urn:microsoft.com/office/officeart/2005/8/layout/hProcess11"/>
    <dgm:cxn modelId="{05F7DCE0-92B6-4420-9BCC-15D8AF760623}" type="presParOf" srcId="{2A5779AF-F7E6-4A37-890D-A1805CC26FFC}" destId="{F045F3F0-5546-4CE2-BE37-75C93F894BB3}" srcOrd="0" destOrd="0" presId="urn:microsoft.com/office/officeart/2005/8/layout/hProcess11"/>
    <dgm:cxn modelId="{A624DFF6-145D-496C-9B7A-4CA9CFBA27E7}" type="presParOf" srcId="{2A5779AF-F7E6-4A37-890D-A1805CC26FFC}" destId="{71B830E1-A617-4D47-B665-BCF6315FD0BA}" srcOrd="1" destOrd="0" presId="urn:microsoft.com/office/officeart/2005/8/layout/hProcess11"/>
    <dgm:cxn modelId="{2BDF0EC7-0D02-4D61-B6C5-7D25A7FF3D5F}" type="presParOf" srcId="{2A5779AF-F7E6-4A37-890D-A1805CC26FFC}" destId="{25702B3D-3876-4E7E-9AFC-E23715191ECF}" srcOrd="2" destOrd="0" presId="urn:microsoft.com/office/officeart/2005/8/layout/hProcess11"/>
    <dgm:cxn modelId="{A46746BE-D2E0-49E1-8944-81B9E78DD841}" type="presParOf" srcId="{C8C1DF8E-7A91-4AC0-B29A-F0FBE2DE9A75}" destId="{293968B7-AFF5-4D20-87F7-DD5522F31FAB}" srcOrd="5" destOrd="0" presId="urn:microsoft.com/office/officeart/2005/8/layout/hProcess11"/>
    <dgm:cxn modelId="{7901C6CF-D784-45E6-8173-91CD51BF7792}" type="presParOf" srcId="{C8C1DF8E-7A91-4AC0-B29A-F0FBE2DE9A75}" destId="{F11F361E-9F33-44CF-92AF-43ED0D90304D}" srcOrd="6" destOrd="0" presId="urn:microsoft.com/office/officeart/2005/8/layout/hProcess11"/>
    <dgm:cxn modelId="{33ACAFA3-EAB8-47F3-BE16-C06EAB7CA38F}" type="presParOf" srcId="{F11F361E-9F33-44CF-92AF-43ED0D90304D}" destId="{2A2D65FA-A515-4DD9-B74D-237BE48E18BA}" srcOrd="0" destOrd="0" presId="urn:microsoft.com/office/officeart/2005/8/layout/hProcess11"/>
    <dgm:cxn modelId="{7B028380-29F4-4B62-91AB-E2AB9751763B}" type="presParOf" srcId="{F11F361E-9F33-44CF-92AF-43ED0D90304D}" destId="{9F916D79-F83B-4A93-9248-82DC700F8C6B}" srcOrd="1" destOrd="0" presId="urn:microsoft.com/office/officeart/2005/8/layout/hProcess11"/>
    <dgm:cxn modelId="{E0181A90-899B-4199-AFB4-4DAE0C8DBDEE}" type="presParOf" srcId="{F11F361E-9F33-44CF-92AF-43ED0D90304D}" destId="{C9F5ACDB-06F7-4423-AF6D-199AB1AE677D}" srcOrd="2" destOrd="0" presId="urn:microsoft.com/office/officeart/2005/8/layout/hProcess11"/>
    <dgm:cxn modelId="{EF110061-63AD-4949-97BA-E0847FA3B86E}" type="presParOf" srcId="{C8C1DF8E-7A91-4AC0-B29A-F0FBE2DE9A75}" destId="{1B85AFA1-8177-4777-AD4A-E54ABCC4E7CD}" srcOrd="7" destOrd="0" presId="urn:microsoft.com/office/officeart/2005/8/layout/hProcess11"/>
    <dgm:cxn modelId="{0AA9C9DE-3246-4D87-9935-769652FB44B7}" type="presParOf" srcId="{C8C1DF8E-7A91-4AC0-B29A-F0FBE2DE9A75}" destId="{6D54F373-AC99-490A-95FE-D782B6172D1F}" srcOrd="8" destOrd="0" presId="urn:microsoft.com/office/officeart/2005/8/layout/hProcess11"/>
    <dgm:cxn modelId="{C0673353-8272-460A-9513-9A8FC157F9D9}" type="presParOf" srcId="{6D54F373-AC99-490A-95FE-D782B6172D1F}" destId="{FFF7124B-9C16-40F9-B83E-E0D5F5E6F170}" srcOrd="0" destOrd="0" presId="urn:microsoft.com/office/officeart/2005/8/layout/hProcess11"/>
    <dgm:cxn modelId="{1CCB0434-74D8-4EA6-B142-88FDDABA14D4}" type="presParOf" srcId="{6D54F373-AC99-490A-95FE-D782B6172D1F}" destId="{2C95FB3F-10CD-47A7-8FB6-2C4037AA9472}" srcOrd="1" destOrd="0" presId="urn:microsoft.com/office/officeart/2005/8/layout/hProcess11"/>
    <dgm:cxn modelId="{C9EBEF23-15D5-4CBA-8D53-B21C09C75D62}" type="presParOf" srcId="{6D54F373-AC99-490A-95FE-D782B6172D1F}" destId="{8FBD53A3-5E14-4B73-8F1C-C3071934EBD9}" srcOrd="2" destOrd="0" presId="urn:microsoft.com/office/officeart/2005/8/layout/hProcess11"/>
    <dgm:cxn modelId="{FDE3704C-2DB9-4243-B3D0-E768ABB8FFF3}" type="presParOf" srcId="{C8C1DF8E-7A91-4AC0-B29A-F0FBE2DE9A75}" destId="{946E978C-D5C9-4996-8CF3-31C91CF0C50F}" srcOrd="9" destOrd="0" presId="urn:microsoft.com/office/officeart/2005/8/layout/hProcess11"/>
    <dgm:cxn modelId="{622AD0CC-E542-479F-8F64-15AC824D8D63}" type="presParOf" srcId="{C8C1DF8E-7A91-4AC0-B29A-F0FBE2DE9A75}" destId="{4B2C90B3-AD97-4ECC-A3BC-F369ACBFFEA1}" srcOrd="10" destOrd="0" presId="urn:microsoft.com/office/officeart/2005/8/layout/hProcess11"/>
    <dgm:cxn modelId="{FD22F9CF-A803-42C4-8BE3-C399C000C5B6}" type="presParOf" srcId="{4B2C90B3-AD97-4ECC-A3BC-F369ACBFFEA1}" destId="{B5F8B4DB-38CC-489E-8AC3-714C46AF786B}" srcOrd="0" destOrd="0" presId="urn:microsoft.com/office/officeart/2005/8/layout/hProcess11"/>
    <dgm:cxn modelId="{B41FD7D1-1FB7-465D-99E8-2C57D39C46F9}" type="presParOf" srcId="{4B2C90B3-AD97-4ECC-A3BC-F369ACBFFEA1}" destId="{1628532B-45A8-4F4D-A061-DF9E462A6A35}" srcOrd="1" destOrd="0" presId="urn:microsoft.com/office/officeart/2005/8/layout/hProcess11"/>
    <dgm:cxn modelId="{4D363E3A-2835-41E7-8A71-9C055EA8B8D4}" type="presParOf" srcId="{4B2C90B3-AD97-4ECC-A3BC-F369ACBFFEA1}" destId="{CC5A3560-8021-465D-95B4-E68535C83C0B}" srcOrd="2" destOrd="0" presId="urn:microsoft.com/office/officeart/2005/8/layout/hProcess11"/>
    <dgm:cxn modelId="{BD6549FE-5B9D-498E-8149-9D29E052831D}" type="presParOf" srcId="{C8C1DF8E-7A91-4AC0-B29A-F0FBE2DE9A75}" destId="{C4849A81-F671-49B0-8ACE-A722A26CF4FB}" srcOrd="11" destOrd="0" presId="urn:microsoft.com/office/officeart/2005/8/layout/hProcess11"/>
    <dgm:cxn modelId="{55A3E5DB-A659-4383-A539-B13F7EF3D199}" type="presParOf" srcId="{C8C1DF8E-7A91-4AC0-B29A-F0FBE2DE9A75}" destId="{1D87652E-C14A-413C-8440-618B8BFA5B8B}" srcOrd="12" destOrd="0" presId="urn:microsoft.com/office/officeart/2005/8/layout/hProcess11"/>
    <dgm:cxn modelId="{1CD8E5F5-4877-408B-AEF7-4E35EB53EC63}" type="presParOf" srcId="{1D87652E-C14A-413C-8440-618B8BFA5B8B}" destId="{88CB380A-32B8-4C1B-84D7-644235AD0C61}" srcOrd="0" destOrd="0" presId="urn:microsoft.com/office/officeart/2005/8/layout/hProcess11"/>
    <dgm:cxn modelId="{8C21BE31-BFCB-4715-B94A-37B0850E7843}" type="presParOf" srcId="{1D87652E-C14A-413C-8440-618B8BFA5B8B}" destId="{85C6318B-0AE9-43BC-973A-A8D709DCE613}" srcOrd="1" destOrd="0" presId="urn:microsoft.com/office/officeart/2005/8/layout/hProcess11"/>
    <dgm:cxn modelId="{995FCC83-0DF8-404A-A00F-FE02ABB09ED7}" type="presParOf" srcId="{1D87652E-C14A-413C-8440-618B8BFA5B8B}" destId="{43E6DB09-029E-4FBD-AE62-5C84E2A60788}" srcOrd="2" destOrd="0" presId="urn:microsoft.com/office/officeart/2005/8/layout/hProcess11"/>
    <dgm:cxn modelId="{09C1166C-F8A5-474B-BEBE-F045647EA22A}" type="presParOf" srcId="{C8C1DF8E-7A91-4AC0-B29A-F0FBE2DE9A75}" destId="{8761E3BF-7C25-4FCD-8BC3-535158A16A6C}" srcOrd="13" destOrd="0" presId="urn:microsoft.com/office/officeart/2005/8/layout/hProcess11"/>
    <dgm:cxn modelId="{7BBD4B0B-DD61-45FA-BEE3-653C1539A5A7}" type="presParOf" srcId="{C8C1DF8E-7A91-4AC0-B29A-F0FBE2DE9A75}" destId="{E9651369-5E14-41C2-B5D0-EFCF7F8648C6}" srcOrd="14" destOrd="0" presId="urn:microsoft.com/office/officeart/2005/8/layout/hProcess11"/>
    <dgm:cxn modelId="{F064C1D0-DDD3-47FE-B23C-4005D522F180}" type="presParOf" srcId="{E9651369-5E14-41C2-B5D0-EFCF7F8648C6}" destId="{56CF9D0B-1DE3-44E0-BA6C-9CD5CB9AB298}" srcOrd="0" destOrd="0" presId="urn:microsoft.com/office/officeart/2005/8/layout/hProcess11"/>
    <dgm:cxn modelId="{CD624248-0F66-4DEF-B79A-D406C48EF0BB}" type="presParOf" srcId="{E9651369-5E14-41C2-B5D0-EFCF7F8648C6}" destId="{C9195104-E663-420B-B94B-13607835A1B6}" srcOrd="1" destOrd="0" presId="urn:microsoft.com/office/officeart/2005/8/layout/hProcess11"/>
    <dgm:cxn modelId="{EF6888A1-44E1-42C0-9F7D-D2FF139B88B9}" type="presParOf" srcId="{E9651369-5E14-41C2-B5D0-EFCF7F8648C6}" destId="{A977F54B-2ACF-41A0-A652-856253D57D7E}" srcOrd="2" destOrd="0" presId="urn:microsoft.com/office/officeart/2005/8/layout/hProcess11"/>
    <dgm:cxn modelId="{01667647-62C6-4BCA-A707-9B88C1156D95}" type="presParOf" srcId="{C8C1DF8E-7A91-4AC0-B29A-F0FBE2DE9A75}" destId="{F2D4F82C-BB8B-4C4E-81EA-1EBFA84D8801}" srcOrd="15" destOrd="0" presId="urn:microsoft.com/office/officeart/2005/8/layout/hProcess11"/>
    <dgm:cxn modelId="{7857ACC6-2E8C-45B1-BEBB-614C26F58CF8}" type="presParOf" srcId="{C8C1DF8E-7A91-4AC0-B29A-F0FBE2DE9A75}" destId="{CCEF8914-162C-4FC6-AB40-23F90296C950}" srcOrd="16" destOrd="0" presId="urn:microsoft.com/office/officeart/2005/8/layout/hProcess11"/>
    <dgm:cxn modelId="{5E14DF61-A4CE-430B-9DEB-1BACE1A54E74}" type="presParOf" srcId="{CCEF8914-162C-4FC6-AB40-23F90296C950}" destId="{6D491CAF-677C-4AB2-A20F-2E1684A7D2CB}" srcOrd="0" destOrd="0" presId="urn:microsoft.com/office/officeart/2005/8/layout/hProcess11"/>
    <dgm:cxn modelId="{F8BE0CD1-C3E6-4A34-A4C5-8AA81A1EFB0D}" type="presParOf" srcId="{CCEF8914-162C-4FC6-AB40-23F90296C950}" destId="{1EB38DDA-5D59-4C2F-994F-394BABA3F6E9}" srcOrd="1" destOrd="0" presId="urn:microsoft.com/office/officeart/2005/8/layout/hProcess11"/>
    <dgm:cxn modelId="{9DBB775F-6DC6-4CDB-9929-05E71EDABCCA}" type="presParOf" srcId="{CCEF8914-162C-4FC6-AB40-23F90296C950}" destId="{4120FDCB-3738-4C87-A7A4-95E848BE5109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5F3987-8943-4206-826C-AEB78EB90229}" type="doc">
      <dgm:prSet loTypeId="urn:microsoft.com/office/officeart/2005/8/layout/hProcess11" loCatId="process" qsTypeId="urn:microsoft.com/office/officeart/2005/8/quickstyle/simple1" qsCatId="simple" csTypeId="urn:microsoft.com/office/officeart/2005/8/colors/colorful1" csCatId="colorful" phldr="1"/>
      <dgm:spPr/>
    </dgm:pt>
    <dgm:pt modelId="{94151C2C-9C78-4A30-933C-BFD56885C921}">
      <dgm:prSet phldrT="[Text]" custT="1"/>
      <dgm:spPr/>
      <dgm:t>
        <a:bodyPr/>
        <a:lstStyle/>
        <a:p>
          <a:r>
            <a:rPr lang="en-US" sz="2400" dirty="0"/>
            <a:t>2013</a:t>
          </a:r>
          <a:endParaRPr lang="en-GB" sz="2400" dirty="0"/>
        </a:p>
      </dgm:t>
    </dgm:pt>
    <dgm:pt modelId="{29725091-A44F-49B8-89C9-4934D74E6D27}" type="parTrans" cxnId="{C25FCD86-6026-4557-891F-EBE121B7F802}">
      <dgm:prSet/>
      <dgm:spPr/>
      <dgm:t>
        <a:bodyPr/>
        <a:lstStyle/>
        <a:p>
          <a:endParaRPr lang="en-GB" sz="1050"/>
        </a:p>
      </dgm:t>
    </dgm:pt>
    <dgm:pt modelId="{B5ED1CA9-37EF-4A19-B86F-CA1E071C28B3}" type="sibTrans" cxnId="{C25FCD86-6026-4557-891F-EBE121B7F802}">
      <dgm:prSet/>
      <dgm:spPr/>
      <dgm:t>
        <a:bodyPr/>
        <a:lstStyle/>
        <a:p>
          <a:endParaRPr lang="en-GB" sz="1050"/>
        </a:p>
      </dgm:t>
    </dgm:pt>
    <dgm:pt modelId="{BF604D95-47CD-4CCB-B9FE-5646FBD38678}">
      <dgm:prSet phldrT="[Text]" custT="1"/>
      <dgm:spPr/>
      <dgm:t>
        <a:bodyPr/>
        <a:lstStyle/>
        <a:p>
          <a:r>
            <a:rPr lang="en-US" sz="2400" dirty="0"/>
            <a:t>2014</a:t>
          </a:r>
          <a:endParaRPr lang="en-GB" sz="2400" dirty="0"/>
        </a:p>
      </dgm:t>
    </dgm:pt>
    <dgm:pt modelId="{93F7AD79-E35A-429C-A8B3-FCC33821B0DC}" type="parTrans" cxnId="{6A0F5B4D-192A-4F02-8744-0E01BF6F565D}">
      <dgm:prSet/>
      <dgm:spPr/>
      <dgm:t>
        <a:bodyPr/>
        <a:lstStyle/>
        <a:p>
          <a:endParaRPr lang="en-GB" sz="1050"/>
        </a:p>
      </dgm:t>
    </dgm:pt>
    <dgm:pt modelId="{C6F70D94-4906-493B-8189-E5700F559920}" type="sibTrans" cxnId="{6A0F5B4D-192A-4F02-8744-0E01BF6F565D}">
      <dgm:prSet/>
      <dgm:spPr/>
      <dgm:t>
        <a:bodyPr/>
        <a:lstStyle/>
        <a:p>
          <a:endParaRPr lang="en-GB" sz="1050"/>
        </a:p>
      </dgm:t>
    </dgm:pt>
    <dgm:pt modelId="{D3B2EF52-EA4D-43B1-951B-CF8D30E75032}">
      <dgm:prSet phldrT="[Text]" custT="1"/>
      <dgm:spPr/>
      <dgm:t>
        <a:bodyPr/>
        <a:lstStyle/>
        <a:p>
          <a:r>
            <a:rPr lang="en-US" sz="2400" dirty="0"/>
            <a:t>2015</a:t>
          </a:r>
          <a:endParaRPr lang="en-GB" sz="2400" dirty="0"/>
        </a:p>
      </dgm:t>
    </dgm:pt>
    <dgm:pt modelId="{4440084F-1601-409C-863C-E369A6B1707C}" type="parTrans" cxnId="{8324BB06-CCA8-4AFB-A5DD-B4B05B25F924}">
      <dgm:prSet/>
      <dgm:spPr/>
      <dgm:t>
        <a:bodyPr/>
        <a:lstStyle/>
        <a:p>
          <a:endParaRPr lang="en-GB" sz="1050"/>
        </a:p>
      </dgm:t>
    </dgm:pt>
    <dgm:pt modelId="{DA2934B0-454D-4FAA-9503-E777C07FF8DB}" type="sibTrans" cxnId="{8324BB06-CCA8-4AFB-A5DD-B4B05B25F924}">
      <dgm:prSet/>
      <dgm:spPr/>
      <dgm:t>
        <a:bodyPr/>
        <a:lstStyle/>
        <a:p>
          <a:endParaRPr lang="en-GB" sz="1050"/>
        </a:p>
      </dgm:t>
    </dgm:pt>
    <dgm:pt modelId="{3E2999F9-AD92-4369-81B3-1A78AA3A83EA}">
      <dgm:prSet phldrT="[Text]" custT="1"/>
      <dgm:spPr/>
      <dgm:t>
        <a:bodyPr/>
        <a:lstStyle/>
        <a:p>
          <a:r>
            <a:rPr lang="en-US" sz="2400" dirty="0"/>
            <a:t>2016</a:t>
          </a:r>
          <a:endParaRPr lang="en-GB" sz="2400" dirty="0"/>
        </a:p>
      </dgm:t>
    </dgm:pt>
    <dgm:pt modelId="{4D20CB99-BFA6-4B97-8862-B26E0F3EE8F4}" type="parTrans" cxnId="{D8659640-BDBC-479F-B08D-787588264E36}">
      <dgm:prSet/>
      <dgm:spPr/>
      <dgm:t>
        <a:bodyPr/>
        <a:lstStyle/>
        <a:p>
          <a:endParaRPr lang="en-GB" sz="1050"/>
        </a:p>
      </dgm:t>
    </dgm:pt>
    <dgm:pt modelId="{3DEA320A-DE29-4E79-BB4C-75633E646F50}" type="sibTrans" cxnId="{D8659640-BDBC-479F-B08D-787588264E36}">
      <dgm:prSet/>
      <dgm:spPr/>
      <dgm:t>
        <a:bodyPr/>
        <a:lstStyle/>
        <a:p>
          <a:endParaRPr lang="en-GB" sz="1050"/>
        </a:p>
      </dgm:t>
    </dgm:pt>
    <dgm:pt modelId="{9E4B854B-CD59-4676-BC77-45923C9FA3FF}" type="pres">
      <dgm:prSet presAssocID="{455F3987-8943-4206-826C-AEB78EB90229}" presName="Name0" presStyleCnt="0">
        <dgm:presLayoutVars>
          <dgm:dir/>
          <dgm:resizeHandles val="exact"/>
        </dgm:presLayoutVars>
      </dgm:prSet>
      <dgm:spPr/>
    </dgm:pt>
    <dgm:pt modelId="{3F95D7AE-1551-4DEF-9C4B-01949B3E6425}" type="pres">
      <dgm:prSet presAssocID="{455F3987-8943-4206-826C-AEB78EB90229}" presName="arrow" presStyleLbl="bgShp" presStyleIdx="0" presStyleCnt="1"/>
      <dgm:spPr/>
    </dgm:pt>
    <dgm:pt modelId="{1F37FA96-700F-4594-8657-33436E1700A1}" type="pres">
      <dgm:prSet presAssocID="{455F3987-8943-4206-826C-AEB78EB90229}" presName="points" presStyleCnt="0"/>
      <dgm:spPr/>
    </dgm:pt>
    <dgm:pt modelId="{7691B74B-5170-458D-AED4-790C24EFDA0D}" type="pres">
      <dgm:prSet presAssocID="{94151C2C-9C78-4A30-933C-BFD56885C921}" presName="compositeA" presStyleCnt="0"/>
      <dgm:spPr/>
    </dgm:pt>
    <dgm:pt modelId="{C09A0C15-2D9E-4B5E-BD43-51337B3F2700}" type="pres">
      <dgm:prSet presAssocID="{94151C2C-9C78-4A30-933C-BFD56885C921}" presName="textA" presStyleLbl="revTx" presStyleIdx="0" presStyleCnt="4">
        <dgm:presLayoutVars>
          <dgm:bulletEnabled val="1"/>
        </dgm:presLayoutVars>
      </dgm:prSet>
      <dgm:spPr/>
    </dgm:pt>
    <dgm:pt modelId="{C7FDACEE-D681-4C68-AF3A-91F5572022EB}" type="pres">
      <dgm:prSet presAssocID="{94151C2C-9C78-4A30-933C-BFD56885C921}" presName="circleA" presStyleLbl="node1" presStyleIdx="0" presStyleCnt="4"/>
      <dgm:spPr/>
    </dgm:pt>
    <dgm:pt modelId="{8CF51F89-F888-45F1-9A90-5BAC231F1C1B}" type="pres">
      <dgm:prSet presAssocID="{94151C2C-9C78-4A30-933C-BFD56885C921}" presName="spaceA" presStyleCnt="0"/>
      <dgm:spPr/>
    </dgm:pt>
    <dgm:pt modelId="{6E60C6BF-6876-450D-BD54-605250749ABD}" type="pres">
      <dgm:prSet presAssocID="{B5ED1CA9-37EF-4A19-B86F-CA1E071C28B3}" presName="space" presStyleCnt="0"/>
      <dgm:spPr/>
    </dgm:pt>
    <dgm:pt modelId="{1118D5C7-7310-4EDA-87F6-E4B717706C18}" type="pres">
      <dgm:prSet presAssocID="{BF604D95-47CD-4CCB-B9FE-5646FBD38678}" presName="compositeB" presStyleCnt="0"/>
      <dgm:spPr/>
    </dgm:pt>
    <dgm:pt modelId="{FF7BC4BE-944F-44D0-9DC0-E0A040187AC5}" type="pres">
      <dgm:prSet presAssocID="{BF604D95-47CD-4CCB-B9FE-5646FBD38678}" presName="textB" presStyleLbl="revTx" presStyleIdx="1" presStyleCnt="4">
        <dgm:presLayoutVars>
          <dgm:bulletEnabled val="1"/>
        </dgm:presLayoutVars>
      </dgm:prSet>
      <dgm:spPr/>
    </dgm:pt>
    <dgm:pt modelId="{4AAD0617-848F-40B4-B34B-8238CD66C3DB}" type="pres">
      <dgm:prSet presAssocID="{BF604D95-47CD-4CCB-B9FE-5646FBD38678}" presName="circleB" presStyleLbl="node1" presStyleIdx="1" presStyleCnt="4"/>
      <dgm:spPr/>
    </dgm:pt>
    <dgm:pt modelId="{A1A8D48B-9023-45D8-916B-33325F82B274}" type="pres">
      <dgm:prSet presAssocID="{BF604D95-47CD-4CCB-B9FE-5646FBD38678}" presName="spaceB" presStyleCnt="0"/>
      <dgm:spPr/>
    </dgm:pt>
    <dgm:pt modelId="{17D331D7-911F-4B70-BF73-2B8AA75944E4}" type="pres">
      <dgm:prSet presAssocID="{C6F70D94-4906-493B-8189-E5700F559920}" presName="space" presStyleCnt="0"/>
      <dgm:spPr/>
    </dgm:pt>
    <dgm:pt modelId="{97E92582-9A24-4AC1-BFF1-D15BE049C463}" type="pres">
      <dgm:prSet presAssocID="{D3B2EF52-EA4D-43B1-951B-CF8D30E75032}" presName="compositeA" presStyleCnt="0"/>
      <dgm:spPr/>
    </dgm:pt>
    <dgm:pt modelId="{6114DED5-9D18-4201-99BB-C4250C38697F}" type="pres">
      <dgm:prSet presAssocID="{D3B2EF52-EA4D-43B1-951B-CF8D30E75032}" presName="textA" presStyleLbl="revTx" presStyleIdx="2" presStyleCnt="4">
        <dgm:presLayoutVars>
          <dgm:bulletEnabled val="1"/>
        </dgm:presLayoutVars>
      </dgm:prSet>
      <dgm:spPr/>
    </dgm:pt>
    <dgm:pt modelId="{C26CE088-1046-451F-BF79-8189163B3F42}" type="pres">
      <dgm:prSet presAssocID="{D3B2EF52-EA4D-43B1-951B-CF8D30E75032}" presName="circleA" presStyleLbl="node1" presStyleIdx="2" presStyleCnt="4"/>
      <dgm:spPr/>
    </dgm:pt>
    <dgm:pt modelId="{30B421C7-92F4-4DB4-B3ED-AE88686A963C}" type="pres">
      <dgm:prSet presAssocID="{D3B2EF52-EA4D-43B1-951B-CF8D30E75032}" presName="spaceA" presStyleCnt="0"/>
      <dgm:spPr/>
    </dgm:pt>
    <dgm:pt modelId="{6B0FB437-598B-4734-A52E-8EA1702EE25D}" type="pres">
      <dgm:prSet presAssocID="{DA2934B0-454D-4FAA-9503-E777C07FF8DB}" presName="space" presStyleCnt="0"/>
      <dgm:spPr/>
    </dgm:pt>
    <dgm:pt modelId="{874A9C61-9506-4E3C-B71E-1C6F21964925}" type="pres">
      <dgm:prSet presAssocID="{3E2999F9-AD92-4369-81B3-1A78AA3A83EA}" presName="compositeB" presStyleCnt="0"/>
      <dgm:spPr/>
    </dgm:pt>
    <dgm:pt modelId="{AFEEB0EC-3C32-4301-B713-E5E31B3BC2BC}" type="pres">
      <dgm:prSet presAssocID="{3E2999F9-AD92-4369-81B3-1A78AA3A83EA}" presName="textB" presStyleLbl="revTx" presStyleIdx="3" presStyleCnt="4">
        <dgm:presLayoutVars>
          <dgm:bulletEnabled val="1"/>
        </dgm:presLayoutVars>
      </dgm:prSet>
      <dgm:spPr/>
    </dgm:pt>
    <dgm:pt modelId="{0326C281-EEEA-46CC-8BE4-AE85434E8F8B}" type="pres">
      <dgm:prSet presAssocID="{3E2999F9-AD92-4369-81B3-1A78AA3A83EA}" presName="circleB" presStyleLbl="node1" presStyleIdx="3" presStyleCnt="4"/>
      <dgm:spPr/>
    </dgm:pt>
    <dgm:pt modelId="{7ABB5CEC-1B34-4FEC-9D06-B03084CE9AC3}" type="pres">
      <dgm:prSet presAssocID="{3E2999F9-AD92-4369-81B3-1A78AA3A83EA}" presName="spaceB" presStyleCnt="0"/>
      <dgm:spPr/>
    </dgm:pt>
  </dgm:ptLst>
  <dgm:cxnLst>
    <dgm:cxn modelId="{C7B08880-AB3D-48E8-BAF2-14E99CB991E0}" type="presOf" srcId="{D3B2EF52-EA4D-43B1-951B-CF8D30E75032}" destId="{6114DED5-9D18-4201-99BB-C4250C38697F}" srcOrd="0" destOrd="0" presId="urn:microsoft.com/office/officeart/2005/8/layout/hProcess11"/>
    <dgm:cxn modelId="{ED4BD7B9-F8B8-4088-8CE2-268124D60347}" type="presOf" srcId="{94151C2C-9C78-4A30-933C-BFD56885C921}" destId="{C09A0C15-2D9E-4B5E-BD43-51337B3F2700}" srcOrd="0" destOrd="0" presId="urn:microsoft.com/office/officeart/2005/8/layout/hProcess11"/>
    <dgm:cxn modelId="{6A0F5B4D-192A-4F02-8744-0E01BF6F565D}" srcId="{455F3987-8943-4206-826C-AEB78EB90229}" destId="{BF604D95-47CD-4CCB-B9FE-5646FBD38678}" srcOrd="1" destOrd="0" parTransId="{93F7AD79-E35A-429C-A8B3-FCC33821B0DC}" sibTransId="{C6F70D94-4906-493B-8189-E5700F559920}"/>
    <dgm:cxn modelId="{C25FCD86-6026-4557-891F-EBE121B7F802}" srcId="{455F3987-8943-4206-826C-AEB78EB90229}" destId="{94151C2C-9C78-4A30-933C-BFD56885C921}" srcOrd="0" destOrd="0" parTransId="{29725091-A44F-49B8-89C9-4934D74E6D27}" sibTransId="{B5ED1CA9-37EF-4A19-B86F-CA1E071C28B3}"/>
    <dgm:cxn modelId="{D5047835-5D6D-4238-9691-49DFEAD1C9EE}" type="presOf" srcId="{3E2999F9-AD92-4369-81B3-1A78AA3A83EA}" destId="{AFEEB0EC-3C32-4301-B713-E5E31B3BC2BC}" srcOrd="0" destOrd="0" presId="urn:microsoft.com/office/officeart/2005/8/layout/hProcess11"/>
    <dgm:cxn modelId="{8324BB06-CCA8-4AFB-A5DD-B4B05B25F924}" srcId="{455F3987-8943-4206-826C-AEB78EB90229}" destId="{D3B2EF52-EA4D-43B1-951B-CF8D30E75032}" srcOrd="2" destOrd="0" parTransId="{4440084F-1601-409C-863C-E369A6B1707C}" sibTransId="{DA2934B0-454D-4FAA-9503-E777C07FF8DB}"/>
    <dgm:cxn modelId="{4B22B5CB-8B78-4D45-882A-E96B99CE9D9D}" type="presOf" srcId="{455F3987-8943-4206-826C-AEB78EB90229}" destId="{9E4B854B-CD59-4676-BC77-45923C9FA3FF}" srcOrd="0" destOrd="0" presId="urn:microsoft.com/office/officeart/2005/8/layout/hProcess11"/>
    <dgm:cxn modelId="{BC5B155A-491F-44CF-A4AC-42462A41EB89}" type="presOf" srcId="{BF604D95-47CD-4CCB-B9FE-5646FBD38678}" destId="{FF7BC4BE-944F-44D0-9DC0-E0A040187AC5}" srcOrd="0" destOrd="0" presId="urn:microsoft.com/office/officeart/2005/8/layout/hProcess11"/>
    <dgm:cxn modelId="{D8659640-BDBC-479F-B08D-787588264E36}" srcId="{455F3987-8943-4206-826C-AEB78EB90229}" destId="{3E2999F9-AD92-4369-81B3-1A78AA3A83EA}" srcOrd="3" destOrd="0" parTransId="{4D20CB99-BFA6-4B97-8862-B26E0F3EE8F4}" sibTransId="{3DEA320A-DE29-4E79-BB4C-75633E646F50}"/>
    <dgm:cxn modelId="{AA104D39-A2E3-4094-8B57-8651A843091B}" type="presParOf" srcId="{9E4B854B-CD59-4676-BC77-45923C9FA3FF}" destId="{3F95D7AE-1551-4DEF-9C4B-01949B3E6425}" srcOrd="0" destOrd="0" presId="urn:microsoft.com/office/officeart/2005/8/layout/hProcess11"/>
    <dgm:cxn modelId="{FAD01269-F453-41F5-9FDD-7A36404EF2A1}" type="presParOf" srcId="{9E4B854B-CD59-4676-BC77-45923C9FA3FF}" destId="{1F37FA96-700F-4594-8657-33436E1700A1}" srcOrd="1" destOrd="0" presId="urn:microsoft.com/office/officeart/2005/8/layout/hProcess11"/>
    <dgm:cxn modelId="{66F009C7-9792-441A-B1E1-7211C8A42923}" type="presParOf" srcId="{1F37FA96-700F-4594-8657-33436E1700A1}" destId="{7691B74B-5170-458D-AED4-790C24EFDA0D}" srcOrd="0" destOrd="0" presId="urn:microsoft.com/office/officeart/2005/8/layout/hProcess11"/>
    <dgm:cxn modelId="{85F2E155-6FB7-4955-882E-8C5ECB3F1048}" type="presParOf" srcId="{7691B74B-5170-458D-AED4-790C24EFDA0D}" destId="{C09A0C15-2D9E-4B5E-BD43-51337B3F2700}" srcOrd="0" destOrd="0" presId="urn:microsoft.com/office/officeart/2005/8/layout/hProcess11"/>
    <dgm:cxn modelId="{C5D3392D-C68D-435F-AB07-94346591D9A2}" type="presParOf" srcId="{7691B74B-5170-458D-AED4-790C24EFDA0D}" destId="{C7FDACEE-D681-4C68-AF3A-91F5572022EB}" srcOrd="1" destOrd="0" presId="urn:microsoft.com/office/officeart/2005/8/layout/hProcess11"/>
    <dgm:cxn modelId="{B33AFCEC-A124-4BA2-823D-12BF8D417F58}" type="presParOf" srcId="{7691B74B-5170-458D-AED4-790C24EFDA0D}" destId="{8CF51F89-F888-45F1-9A90-5BAC231F1C1B}" srcOrd="2" destOrd="0" presId="urn:microsoft.com/office/officeart/2005/8/layout/hProcess11"/>
    <dgm:cxn modelId="{038D876B-EAED-4A42-A299-044FD79336D1}" type="presParOf" srcId="{1F37FA96-700F-4594-8657-33436E1700A1}" destId="{6E60C6BF-6876-450D-BD54-605250749ABD}" srcOrd="1" destOrd="0" presId="urn:microsoft.com/office/officeart/2005/8/layout/hProcess11"/>
    <dgm:cxn modelId="{5EAD981E-1FD9-4984-9297-67B848ED61D6}" type="presParOf" srcId="{1F37FA96-700F-4594-8657-33436E1700A1}" destId="{1118D5C7-7310-4EDA-87F6-E4B717706C18}" srcOrd="2" destOrd="0" presId="urn:microsoft.com/office/officeart/2005/8/layout/hProcess11"/>
    <dgm:cxn modelId="{36BF8ECA-3660-4550-9398-4D0AF53331FC}" type="presParOf" srcId="{1118D5C7-7310-4EDA-87F6-E4B717706C18}" destId="{FF7BC4BE-944F-44D0-9DC0-E0A040187AC5}" srcOrd="0" destOrd="0" presId="urn:microsoft.com/office/officeart/2005/8/layout/hProcess11"/>
    <dgm:cxn modelId="{1D1551D3-7DAE-4550-881F-DBF3EA65EB4B}" type="presParOf" srcId="{1118D5C7-7310-4EDA-87F6-E4B717706C18}" destId="{4AAD0617-848F-40B4-B34B-8238CD66C3DB}" srcOrd="1" destOrd="0" presId="urn:microsoft.com/office/officeart/2005/8/layout/hProcess11"/>
    <dgm:cxn modelId="{9F7B078B-C06B-4547-B09C-C50C5812753C}" type="presParOf" srcId="{1118D5C7-7310-4EDA-87F6-E4B717706C18}" destId="{A1A8D48B-9023-45D8-916B-33325F82B274}" srcOrd="2" destOrd="0" presId="urn:microsoft.com/office/officeart/2005/8/layout/hProcess11"/>
    <dgm:cxn modelId="{CC782804-12E4-4084-8A88-27B4DAC26A67}" type="presParOf" srcId="{1F37FA96-700F-4594-8657-33436E1700A1}" destId="{17D331D7-911F-4B70-BF73-2B8AA75944E4}" srcOrd="3" destOrd="0" presId="urn:microsoft.com/office/officeart/2005/8/layout/hProcess11"/>
    <dgm:cxn modelId="{061EC989-70A1-4C32-B74F-1F0988533741}" type="presParOf" srcId="{1F37FA96-700F-4594-8657-33436E1700A1}" destId="{97E92582-9A24-4AC1-BFF1-D15BE049C463}" srcOrd="4" destOrd="0" presId="urn:microsoft.com/office/officeart/2005/8/layout/hProcess11"/>
    <dgm:cxn modelId="{075D8612-8094-4E15-A584-79CAC3C25C11}" type="presParOf" srcId="{97E92582-9A24-4AC1-BFF1-D15BE049C463}" destId="{6114DED5-9D18-4201-99BB-C4250C38697F}" srcOrd="0" destOrd="0" presId="urn:microsoft.com/office/officeart/2005/8/layout/hProcess11"/>
    <dgm:cxn modelId="{FC1125C0-D7E2-4D75-9F77-95B47658840B}" type="presParOf" srcId="{97E92582-9A24-4AC1-BFF1-D15BE049C463}" destId="{C26CE088-1046-451F-BF79-8189163B3F42}" srcOrd="1" destOrd="0" presId="urn:microsoft.com/office/officeart/2005/8/layout/hProcess11"/>
    <dgm:cxn modelId="{51C1336D-B381-4A71-AE24-0BF4A7463CA7}" type="presParOf" srcId="{97E92582-9A24-4AC1-BFF1-D15BE049C463}" destId="{30B421C7-92F4-4DB4-B3ED-AE88686A963C}" srcOrd="2" destOrd="0" presId="urn:microsoft.com/office/officeart/2005/8/layout/hProcess11"/>
    <dgm:cxn modelId="{E38FCCF5-DF8D-4C0B-AE8D-54A838D595A9}" type="presParOf" srcId="{1F37FA96-700F-4594-8657-33436E1700A1}" destId="{6B0FB437-598B-4734-A52E-8EA1702EE25D}" srcOrd="5" destOrd="0" presId="urn:microsoft.com/office/officeart/2005/8/layout/hProcess11"/>
    <dgm:cxn modelId="{7DECC53D-75FC-4300-B81E-E1E75038802D}" type="presParOf" srcId="{1F37FA96-700F-4594-8657-33436E1700A1}" destId="{874A9C61-9506-4E3C-B71E-1C6F21964925}" srcOrd="6" destOrd="0" presId="urn:microsoft.com/office/officeart/2005/8/layout/hProcess11"/>
    <dgm:cxn modelId="{4069A46C-DB7E-4725-9562-BFDB04060911}" type="presParOf" srcId="{874A9C61-9506-4E3C-B71E-1C6F21964925}" destId="{AFEEB0EC-3C32-4301-B713-E5E31B3BC2BC}" srcOrd="0" destOrd="0" presId="urn:microsoft.com/office/officeart/2005/8/layout/hProcess11"/>
    <dgm:cxn modelId="{A562FABF-2B7B-4C60-904D-E9228FDB447F}" type="presParOf" srcId="{874A9C61-9506-4E3C-B71E-1C6F21964925}" destId="{0326C281-EEEA-46CC-8BE4-AE85434E8F8B}" srcOrd="1" destOrd="0" presId="urn:microsoft.com/office/officeart/2005/8/layout/hProcess11"/>
    <dgm:cxn modelId="{F33A6DD4-A173-43DD-AB8E-92B256DA4562}" type="presParOf" srcId="{874A9C61-9506-4E3C-B71E-1C6F21964925}" destId="{7ABB5CEC-1B34-4FEC-9D06-B03084CE9AC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86CA01-F349-41E4-A5DC-D3943F1CCFBE}">
      <dsp:nvSpPr>
        <dsp:cNvPr id="0" name=""/>
        <dsp:cNvSpPr/>
      </dsp:nvSpPr>
      <dsp:spPr>
        <a:xfrm>
          <a:off x="0" y="1033821"/>
          <a:ext cx="9144000" cy="1378428"/>
        </a:xfrm>
        <a:prstGeom prst="notched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2F5670-8A3E-423D-A89F-09DEA599F667}">
      <dsp:nvSpPr>
        <dsp:cNvPr id="0" name=""/>
        <dsp:cNvSpPr/>
      </dsp:nvSpPr>
      <dsp:spPr>
        <a:xfrm>
          <a:off x="2310" y="0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2009</a:t>
          </a:r>
          <a:endParaRPr lang="en-GB" sz="1800" kern="1200" dirty="0"/>
        </a:p>
      </dsp:txBody>
      <dsp:txXfrm>
        <a:off x="2310" y="0"/>
        <a:ext cx="874997" cy="1378428"/>
      </dsp:txXfrm>
    </dsp:sp>
    <dsp:sp modelId="{96D8E0FF-7EA1-49FA-9C1B-A582DD68A480}">
      <dsp:nvSpPr>
        <dsp:cNvPr id="0" name=""/>
        <dsp:cNvSpPr/>
      </dsp:nvSpPr>
      <dsp:spPr>
        <a:xfrm>
          <a:off x="267505" y="1550732"/>
          <a:ext cx="344607" cy="344607"/>
        </a:xfrm>
        <a:prstGeom prst="ellipse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33280C-572C-4AC6-8B16-1F051DB126BC}">
      <dsp:nvSpPr>
        <dsp:cNvPr id="0" name=""/>
        <dsp:cNvSpPr/>
      </dsp:nvSpPr>
      <dsp:spPr>
        <a:xfrm>
          <a:off x="921058" y="2067643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2010</a:t>
          </a:r>
          <a:endParaRPr lang="en-GB" sz="1800" kern="1200" dirty="0"/>
        </a:p>
      </dsp:txBody>
      <dsp:txXfrm>
        <a:off x="921058" y="2067643"/>
        <a:ext cx="874997" cy="1378428"/>
      </dsp:txXfrm>
    </dsp:sp>
    <dsp:sp modelId="{9B02AE5D-DADE-4A9B-B26F-185AD9228304}">
      <dsp:nvSpPr>
        <dsp:cNvPr id="0" name=""/>
        <dsp:cNvSpPr/>
      </dsp:nvSpPr>
      <dsp:spPr>
        <a:xfrm>
          <a:off x="1186253" y="1550732"/>
          <a:ext cx="344607" cy="344607"/>
        </a:xfrm>
        <a:prstGeom prst="ellipse">
          <a:avLst/>
        </a:prstGeom>
        <a:solidFill>
          <a:schemeClr val="tx2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45F3F0-5546-4CE2-BE37-75C93F894BB3}">
      <dsp:nvSpPr>
        <dsp:cNvPr id="0" name=""/>
        <dsp:cNvSpPr/>
      </dsp:nvSpPr>
      <dsp:spPr>
        <a:xfrm>
          <a:off x="1839805" y="0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2011</a:t>
          </a:r>
          <a:endParaRPr lang="en-GB" sz="1800" kern="1200" dirty="0"/>
        </a:p>
      </dsp:txBody>
      <dsp:txXfrm>
        <a:off x="1839805" y="0"/>
        <a:ext cx="874997" cy="1378428"/>
      </dsp:txXfrm>
    </dsp:sp>
    <dsp:sp modelId="{71B830E1-A617-4D47-B665-BCF6315FD0BA}">
      <dsp:nvSpPr>
        <dsp:cNvPr id="0" name=""/>
        <dsp:cNvSpPr/>
      </dsp:nvSpPr>
      <dsp:spPr>
        <a:xfrm>
          <a:off x="2105001" y="1550732"/>
          <a:ext cx="344607" cy="344607"/>
        </a:xfrm>
        <a:prstGeom prst="ellipse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2D65FA-A515-4DD9-B74D-237BE48E18BA}">
      <dsp:nvSpPr>
        <dsp:cNvPr id="0" name=""/>
        <dsp:cNvSpPr/>
      </dsp:nvSpPr>
      <dsp:spPr>
        <a:xfrm>
          <a:off x="2758553" y="2067643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2012</a:t>
          </a:r>
          <a:endParaRPr lang="en-GB" sz="1800" kern="1200" dirty="0"/>
        </a:p>
      </dsp:txBody>
      <dsp:txXfrm>
        <a:off x="2758553" y="2067643"/>
        <a:ext cx="874997" cy="1378428"/>
      </dsp:txXfrm>
    </dsp:sp>
    <dsp:sp modelId="{9F916D79-F83B-4A93-9248-82DC700F8C6B}">
      <dsp:nvSpPr>
        <dsp:cNvPr id="0" name=""/>
        <dsp:cNvSpPr/>
      </dsp:nvSpPr>
      <dsp:spPr>
        <a:xfrm>
          <a:off x="3023748" y="1550732"/>
          <a:ext cx="344607" cy="344607"/>
        </a:xfrm>
        <a:prstGeom prst="ellipse">
          <a:avLst/>
        </a:prstGeom>
        <a:solidFill>
          <a:schemeClr val="tx2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F7124B-9C16-40F9-B83E-E0D5F5E6F170}">
      <dsp:nvSpPr>
        <dsp:cNvPr id="0" name=""/>
        <dsp:cNvSpPr/>
      </dsp:nvSpPr>
      <dsp:spPr>
        <a:xfrm>
          <a:off x="3677301" y="0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2013</a:t>
          </a:r>
          <a:endParaRPr lang="en-GB" sz="1800" kern="1200" dirty="0"/>
        </a:p>
      </dsp:txBody>
      <dsp:txXfrm>
        <a:off x="3677301" y="0"/>
        <a:ext cx="874997" cy="1378428"/>
      </dsp:txXfrm>
    </dsp:sp>
    <dsp:sp modelId="{2C95FB3F-10CD-47A7-8FB6-2C4037AA9472}">
      <dsp:nvSpPr>
        <dsp:cNvPr id="0" name=""/>
        <dsp:cNvSpPr/>
      </dsp:nvSpPr>
      <dsp:spPr>
        <a:xfrm>
          <a:off x="3942496" y="1550732"/>
          <a:ext cx="344607" cy="344607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F8B4DB-38CC-489E-8AC3-714C46AF786B}">
      <dsp:nvSpPr>
        <dsp:cNvPr id="0" name=""/>
        <dsp:cNvSpPr/>
      </dsp:nvSpPr>
      <dsp:spPr>
        <a:xfrm>
          <a:off x="4596048" y="2067643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2014</a:t>
          </a:r>
          <a:endParaRPr lang="en-GB" sz="1800" kern="1200" dirty="0"/>
        </a:p>
      </dsp:txBody>
      <dsp:txXfrm>
        <a:off x="4596048" y="2067643"/>
        <a:ext cx="874997" cy="1378428"/>
      </dsp:txXfrm>
    </dsp:sp>
    <dsp:sp modelId="{1628532B-45A8-4F4D-A061-DF9E462A6A35}">
      <dsp:nvSpPr>
        <dsp:cNvPr id="0" name=""/>
        <dsp:cNvSpPr/>
      </dsp:nvSpPr>
      <dsp:spPr>
        <a:xfrm>
          <a:off x="4861244" y="1550732"/>
          <a:ext cx="344607" cy="344607"/>
        </a:xfrm>
        <a:prstGeom prst="ellipse">
          <a:avLst/>
        </a:prstGeom>
        <a:solidFill>
          <a:schemeClr val="accent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B380A-32B8-4C1B-84D7-644235AD0C61}">
      <dsp:nvSpPr>
        <dsp:cNvPr id="0" name=""/>
        <dsp:cNvSpPr/>
      </dsp:nvSpPr>
      <dsp:spPr>
        <a:xfrm>
          <a:off x="5514796" y="0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2015</a:t>
          </a:r>
          <a:endParaRPr lang="en-GB" sz="1800" kern="1200" dirty="0"/>
        </a:p>
      </dsp:txBody>
      <dsp:txXfrm>
        <a:off x="5514796" y="0"/>
        <a:ext cx="874997" cy="1378428"/>
      </dsp:txXfrm>
    </dsp:sp>
    <dsp:sp modelId="{85C6318B-0AE9-43BC-973A-A8D709DCE613}">
      <dsp:nvSpPr>
        <dsp:cNvPr id="0" name=""/>
        <dsp:cNvSpPr/>
      </dsp:nvSpPr>
      <dsp:spPr>
        <a:xfrm>
          <a:off x="5779991" y="1550732"/>
          <a:ext cx="344607" cy="34460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CF9D0B-1DE3-44E0-BA6C-9CD5CB9AB298}">
      <dsp:nvSpPr>
        <dsp:cNvPr id="0" name=""/>
        <dsp:cNvSpPr/>
      </dsp:nvSpPr>
      <dsp:spPr>
        <a:xfrm>
          <a:off x="6433544" y="2067643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2016</a:t>
          </a:r>
          <a:endParaRPr lang="en-GB" sz="1800" kern="1200" dirty="0"/>
        </a:p>
      </dsp:txBody>
      <dsp:txXfrm>
        <a:off x="6433544" y="2067643"/>
        <a:ext cx="874997" cy="1378428"/>
      </dsp:txXfrm>
    </dsp:sp>
    <dsp:sp modelId="{C9195104-E663-420B-B94B-13607835A1B6}">
      <dsp:nvSpPr>
        <dsp:cNvPr id="0" name=""/>
        <dsp:cNvSpPr/>
      </dsp:nvSpPr>
      <dsp:spPr>
        <a:xfrm>
          <a:off x="6698739" y="1550732"/>
          <a:ext cx="344607" cy="344607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91CAF-677C-4AB2-A20F-2E1684A7D2CB}">
      <dsp:nvSpPr>
        <dsp:cNvPr id="0" name=""/>
        <dsp:cNvSpPr/>
      </dsp:nvSpPr>
      <dsp:spPr>
        <a:xfrm>
          <a:off x="7352291" y="0"/>
          <a:ext cx="874997" cy="1378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2017</a:t>
          </a:r>
          <a:endParaRPr lang="en-GB" sz="1800" kern="1200" dirty="0"/>
        </a:p>
      </dsp:txBody>
      <dsp:txXfrm>
        <a:off x="7352291" y="0"/>
        <a:ext cx="874997" cy="1378428"/>
      </dsp:txXfrm>
    </dsp:sp>
    <dsp:sp modelId="{1EB38DDA-5D59-4C2F-994F-394BABA3F6E9}">
      <dsp:nvSpPr>
        <dsp:cNvPr id="0" name=""/>
        <dsp:cNvSpPr/>
      </dsp:nvSpPr>
      <dsp:spPr>
        <a:xfrm>
          <a:off x="7617486" y="1550732"/>
          <a:ext cx="344607" cy="344607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5D7AE-1551-4DEF-9C4B-01949B3E6425}">
      <dsp:nvSpPr>
        <dsp:cNvPr id="0" name=""/>
        <dsp:cNvSpPr/>
      </dsp:nvSpPr>
      <dsp:spPr>
        <a:xfrm>
          <a:off x="0" y="1542097"/>
          <a:ext cx="7643812" cy="2056130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9A0C15-2D9E-4B5E-BD43-51337B3F2700}">
      <dsp:nvSpPr>
        <dsp:cNvPr id="0" name=""/>
        <dsp:cNvSpPr/>
      </dsp:nvSpPr>
      <dsp:spPr>
        <a:xfrm>
          <a:off x="3443" y="0"/>
          <a:ext cx="1656034" cy="2056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2013</a:t>
          </a:r>
          <a:endParaRPr lang="en-GB" sz="2400" kern="1200" dirty="0"/>
        </a:p>
      </dsp:txBody>
      <dsp:txXfrm>
        <a:off x="3443" y="0"/>
        <a:ext cx="1656034" cy="2056130"/>
      </dsp:txXfrm>
    </dsp:sp>
    <dsp:sp modelId="{C7FDACEE-D681-4C68-AF3A-91F5572022EB}">
      <dsp:nvSpPr>
        <dsp:cNvPr id="0" name=""/>
        <dsp:cNvSpPr/>
      </dsp:nvSpPr>
      <dsp:spPr>
        <a:xfrm>
          <a:off x="574444" y="2313146"/>
          <a:ext cx="514032" cy="51403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7BC4BE-944F-44D0-9DC0-E0A040187AC5}">
      <dsp:nvSpPr>
        <dsp:cNvPr id="0" name=""/>
        <dsp:cNvSpPr/>
      </dsp:nvSpPr>
      <dsp:spPr>
        <a:xfrm>
          <a:off x="1742279" y="3084195"/>
          <a:ext cx="1656034" cy="2056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2014</a:t>
          </a:r>
          <a:endParaRPr lang="en-GB" sz="2400" kern="1200" dirty="0"/>
        </a:p>
      </dsp:txBody>
      <dsp:txXfrm>
        <a:off x="1742279" y="3084195"/>
        <a:ext cx="1656034" cy="2056130"/>
      </dsp:txXfrm>
    </dsp:sp>
    <dsp:sp modelId="{4AAD0617-848F-40B4-B34B-8238CD66C3DB}">
      <dsp:nvSpPr>
        <dsp:cNvPr id="0" name=""/>
        <dsp:cNvSpPr/>
      </dsp:nvSpPr>
      <dsp:spPr>
        <a:xfrm>
          <a:off x="2313280" y="2313146"/>
          <a:ext cx="514032" cy="51403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14DED5-9D18-4201-99BB-C4250C38697F}">
      <dsp:nvSpPr>
        <dsp:cNvPr id="0" name=""/>
        <dsp:cNvSpPr/>
      </dsp:nvSpPr>
      <dsp:spPr>
        <a:xfrm>
          <a:off x="3481116" y="0"/>
          <a:ext cx="1656034" cy="2056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2015</a:t>
          </a:r>
          <a:endParaRPr lang="en-GB" sz="2400" kern="1200" dirty="0"/>
        </a:p>
      </dsp:txBody>
      <dsp:txXfrm>
        <a:off x="3481116" y="0"/>
        <a:ext cx="1656034" cy="2056130"/>
      </dsp:txXfrm>
    </dsp:sp>
    <dsp:sp modelId="{C26CE088-1046-451F-BF79-8189163B3F42}">
      <dsp:nvSpPr>
        <dsp:cNvPr id="0" name=""/>
        <dsp:cNvSpPr/>
      </dsp:nvSpPr>
      <dsp:spPr>
        <a:xfrm>
          <a:off x="4052117" y="2313146"/>
          <a:ext cx="514032" cy="51403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EB0EC-3C32-4301-B713-E5E31B3BC2BC}">
      <dsp:nvSpPr>
        <dsp:cNvPr id="0" name=""/>
        <dsp:cNvSpPr/>
      </dsp:nvSpPr>
      <dsp:spPr>
        <a:xfrm>
          <a:off x="5219952" y="3084195"/>
          <a:ext cx="1656034" cy="20561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2016</a:t>
          </a:r>
          <a:endParaRPr lang="en-GB" sz="2400" kern="1200" dirty="0"/>
        </a:p>
      </dsp:txBody>
      <dsp:txXfrm>
        <a:off x="5219952" y="3084195"/>
        <a:ext cx="1656034" cy="2056130"/>
      </dsp:txXfrm>
    </dsp:sp>
    <dsp:sp modelId="{0326C281-EEEA-46CC-8BE4-AE85434E8F8B}">
      <dsp:nvSpPr>
        <dsp:cNvPr id="0" name=""/>
        <dsp:cNvSpPr/>
      </dsp:nvSpPr>
      <dsp:spPr>
        <a:xfrm>
          <a:off x="5790954" y="2313146"/>
          <a:ext cx="514032" cy="51403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540" cy="49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t" anchorCtr="0" compatLnSpc="1">
            <a:prstTxWarp prst="textNoShape">
              <a:avLst/>
            </a:prstTxWarp>
          </a:bodyPr>
          <a:lstStyle>
            <a:lvl1pPr algn="l" defTabSz="947740">
              <a:buClrTx/>
              <a:defRPr sz="13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136" y="1"/>
            <a:ext cx="2945540" cy="49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t" anchorCtr="0" compatLnSpc="1">
            <a:prstTxWarp prst="textNoShape">
              <a:avLst/>
            </a:prstTxWarp>
          </a:bodyPr>
          <a:lstStyle>
            <a:lvl1pPr algn="r" defTabSz="947740">
              <a:buClrTx/>
              <a:defRPr sz="1300">
                <a:cs typeface="+mn-cs"/>
              </a:defRPr>
            </a:lvl1pPr>
          </a:lstStyle>
          <a:p>
            <a:pPr>
              <a:defRPr/>
            </a:pPr>
            <a:r>
              <a:rPr lang="de-DE"/>
              <a:t>10. Mai 2002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1881"/>
            <a:ext cx="2945540" cy="49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b" anchorCtr="0" compatLnSpc="1">
            <a:prstTxWarp prst="textNoShape">
              <a:avLst/>
            </a:prstTxWarp>
          </a:bodyPr>
          <a:lstStyle>
            <a:lvl1pPr algn="l" defTabSz="947740">
              <a:buClrTx/>
              <a:defRPr sz="13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136" y="9381881"/>
            <a:ext cx="2945540" cy="49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b" anchorCtr="0" compatLnSpc="1">
            <a:prstTxWarp prst="textNoShape">
              <a:avLst/>
            </a:prstTxWarp>
          </a:bodyPr>
          <a:lstStyle>
            <a:lvl1pPr algn="r" defTabSz="947740">
              <a:buClrTx/>
              <a:defRPr sz="1300">
                <a:cs typeface="+mn-cs"/>
              </a:defRPr>
            </a:lvl1pPr>
          </a:lstStyle>
          <a:p>
            <a:pPr>
              <a:defRPr/>
            </a:pPr>
            <a:fld id="{A75428BA-22F5-4347-AA2A-9E5AED54CD7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601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540" cy="49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t" anchorCtr="0" compatLnSpc="1">
            <a:prstTxWarp prst="textNoShape">
              <a:avLst/>
            </a:prstTxWarp>
          </a:bodyPr>
          <a:lstStyle>
            <a:lvl1pPr algn="l" defTabSz="947740">
              <a:buClrTx/>
              <a:defRPr sz="1300">
                <a:solidFill>
                  <a:srgbClr val="2B5999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136" y="1"/>
            <a:ext cx="2945540" cy="49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t" anchorCtr="0" compatLnSpc="1">
            <a:prstTxWarp prst="textNoShape">
              <a:avLst/>
            </a:prstTxWarp>
          </a:bodyPr>
          <a:lstStyle>
            <a:lvl1pPr algn="r" defTabSz="947740">
              <a:buClrTx/>
              <a:defRPr sz="1300">
                <a:solidFill>
                  <a:srgbClr val="2B5999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de-DE"/>
              <a:t>10. Mai 2002</a:t>
            </a: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gray">
          <a:xfrm>
            <a:off x="906597" y="4689983"/>
            <a:ext cx="4984484" cy="444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1881"/>
            <a:ext cx="2945540" cy="49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b" anchorCtr="0" compatLnSpc="1">
            <a:prstTxWarp prst="textNoShape">
              <a:avLst/>
            </a:prstTxWarp>
          </a:bodyPr>
          <a:lstStyle>
            <a:lvl1pPr algn="l" defTabSz="947740">
              <a:buClrTx/>
              <a:defRPr sz="1300">
                <a:solidFill>
                  <a:srgbClr val="2B5999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136" y="9381881"/>
            <a:ext cx="2945540" cy="49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819" tIns="47410" rIns="94819" bIns="47410" numCol="1" anchor="b" anchorCtr="0" compatLnSpc="1">
            <a:prstTxWarp prst="textNoShape">
              <a:avLst/>
            </a:prstTxWarp>
          </a:bodyPr>
          <a:lstStyle>
            <a:lvl1pPr algn="r" defTabSz="947740">
              <a:buClrTx/>
              <a:defRPr sz="1300">
                <a:solidFill>
                  <a:srgbClr val="2B5999"/>
                </a:solidFill>
                <a:cs typeface="+mn-cs"/>
              </a:defRPr>
            </a:lvl1pPr>
          </a:lstStyle>
          <a:p>
            <a:pPr>
              <a:defRPr/>
            </a:pPr>
            <a:fld id="{D65C5F6C-6563-3043-A757-DE4DC53654F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832258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895350" rtl="0" eaLnBrk="0" fontAlgn="base" hangingPunct="0">
      <a:spcBef>
        <a:spcPct val="30000"/>
      </a:spcBef>
      <a:spcAft>
        <a:spcPct val="0"/>
      </a:spcAft>
      <a:buClr>
        <a:schemeClr val="accent2"/>
      </a:buClr>
      <a:tabLst>
        <a:tab pos="5905500" algn="l"/>
      </a:tabLst>
      <a:defRPr kumimoji="1" sz="1400" kern="1200">
        <a:solidFill>
          <a:srgbClr val="2B5999"/>
        </a:solidFill>
        <a:latin typeface="Arial" charset="0"/>
        <a:ea typeface="ＭＳ Ｐゴシック" charset="0"/>
        <a:cs typeface="ＭＳ Ｐゴシック" charset="0"/>
      </a:defRPr>
    </a:lvl1pPr>
    <a:lvl2pPr marL="1588" algn="l" defTabSz="895350" rtl="0" eaLnBrk="0" fontAlgn="base" hangingPunct="0">
      <a:spcBef>
        <a:spcPct val="30000"/>
      </a:spcBef>
      <a:spcAft>
        <a:spcPct val="0"/>
      </a:spcAft>
      <a:buClr>
        <a:schemeClr val="accent2"/>
      </a:buClr>
      <a:tabLst>
        <a:tab pos="5905500" algn="l"/>
      </a:tabLst>
      <a:defRPr kumimoji="1" sz="1200" kern="1200">
        <a:solidFill>
          <a:srgbClr val="2B5999"/>
        </a:solidFill>
        <a:latin typeface="Arial" charset="0"/>
        <a:ea typeface="ＭＳ Ｐゴシック" charset="0"/>
        <a:cs typeface="ＭＳ Ｐゴシック" charset="0"/>
      </a:defRPr>
    </a:lvl2pPr>
    <a:lvl3pPr marL="184150" indent="-180975" algn="l" defTabSz="895350" rtl="0" eaLnBrk="0" fontAlgn="base" hangingPunct="0">
      <a:spcBef>
        <a:spcPct val="30000"/>
      </a:spcBef>
      <a:spcAft>
        <a:spcPct val="0"/>
      </a:spcAft>
      <a:buClr>
        <a:srgbClr val="8C8C8C"/>
      </a:buClr>
      <a:buFont typeface="Webdings" charset="0"/>
      <a:buChar char="4"/>
      <a:tabLst>
        <a:tab pos="5905500" algn="l"/>
      </a:tabLst>
      <a:defRPr kumimoji="1" sz="1200" kern="1200">
        <a:solidFill>
          <a:srgbClr val="2B5999"/>
        </a:solidFill>
        <a:latin typeface="Arial" charset="0"/>
        <a:ea typeface="ＭＳ Ｐゴシック" charset="0"/>
        <a:cs typeface="ＭＳ Ｐゴシック" charset="0"/>
      </a:defRPr>
    </a:lvl3pPr>
    <a:lvl4pPr marL="533400" indent="-190500" algn="l" defTabSz="895350" rtl="0" eaLnBrk="0" fontAlgn="base" hangingPunct="0">
      <a:spcBef>
        <a:spcPct val="30000"/>
      </a:spcBef>
      <a:spcAft>
        <a:spcPct val="0"/>
      </a:spcAft>
      <a:buClr>
        <a:srgbClr val="8C8C8C"/>
      </a:buClr>
      <a:buChar char="–"/>
      <a:tabLst>
        <a:tab pos="5905500" algn="l"/>
      </a:tabLst>
      <a:defRPr kumimoji="1" sz="1200" kern="1200">
        <a:solidFill>
          <a:srgbClr val="2B5999"/>
        </a:solidFill>
        <a:latin typeface="Arial" charset="0"/>
        <a:ea typeface="ＭＳ Ｐゴシック" charset="0"/>
        <a:cs typeface="ＭＳ Ｐゴシック" charset="0"/>
      </a:defRPr>
    </a:lvl4pPr>
    <a:lvl5pPr marL="857250" indent="-190500" algn="l" defTabSz="895350" rtl="0" eaLnBrk="0" fontAlgn="base" hangingPunct="0">
      <a:spcBef>
        <a:spcPct val="30000"/>
      </a:spcBef>
      <a:spcAft>
        <a:spcPct val="0"/>
      </a:spcAft>
      <a:buClr>
        <a:srgbClr val="8C8C8C"/>
      </a:buClr>
      <a:buFont typeface="Webdings" charset="0"/>
      <a:buChar char="4"/>
      <a:tabLst>
        <a:tab pos="5905500" algn="l"/>
      </a:tabLst>
      <a:defRPr kumimoji="1" sz="1200" kern="1200">
        <a:solidFill>
          <a:srgbClr val="2B5999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/>
              <a:t>PLTMH &lt;200kW</a:t>
            </a:r>
          </a:p>
          <a:p>
            <a:r>
              <a:rPr lang="en-US" sz="1300" dirty="0"/>
              <a:t>PLTM 200-5000kW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10. Mai 2002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65C5F6C-6563-3043-A757-DE4DC53654FF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248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976DC1F-F78A-4AF5-A486-F4BF59509E07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3497591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071150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3077" tIns="43200" rIns="83077" bIns="432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4408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endParaRPr kumimoji="0" lang="en-GB" sz="1662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9" name="Bild 16" descr="EnDev-logo_LV_RGB7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5362" y="4437063"/>
            <a:ext cx="1456592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3865" y="4725144"/>
            <a:ext cx="6580423" cy="10801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91440" tIns="45720"/>
          <a:lstStyle>
            <a:lvl1pPr>
              <a:lnSpc>
                <a:spcPct val="90000"/>
              </a:lnSpc>
              <a:defRPr sz="3323" b="1" i="0">
                <a:solidFill>
                  <a:srgbClr val="082957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3869" y="5784058"/>
            <a:ext cx="6580423" cy="1052736"/>
          </a:xfrm>
        </p:spPr>
        <p:txBody>
          <a:bodyPr lIns="91440" tIns="45720" rIns="91440" bIns="45720"/>
          <a:lstStyle>
            <a:lvl1pPr marL="0" marR="0" indent="0" algn="l" defTabSz="82649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None/>
              <a:tabLst/>
              <a:defRPr sz="1846">
                <a:solidFill>
                  <a:srgbClr val="50515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GB" noProof="0"/>
          </a:p>
        </p:txBody>
      </p:sp>
      <p:pic>
        <p:nvPicPr>
          <p:cNvPr id="21" name="Bild 15" descr="BG_96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 bwMode="gray">
          <a:xfrm>
            <a:off x="1913243" y="-27384"/>
            <a:ext cx="7230757" cy="3456384"/>
          </a:xfrm>
          <a:custGeom>
            <a:avLst/>
            <a:gdLst>
              <a:gd name="connsiteX0" fmla="*/ 0 w 7833320"/>
              <a:gd name="connsiteY0" fmla="*/ 0 h 3789040"/>
              <a:gd name="connsiteX1" fmla="*/ 7833320 w 7833320"/>
              <a:gd name="connsiteY1" fmla="*/ 0 h 3789040"/>
              <a:gd name="connsiteX2" fmla="*/ 7833320 w 7833320"/>
              <a:gd name="connsiteY2" fmla="*/ 0 h 3789040"/>
              <a:gd name="connsiteX3" fmla="*/ 7833320 w 7833320"/>
              <a:gd name="connsiteY3" fmla="*/ 3789040 h 3789040"/>
              <a:gd name="connsiteX4" fmla="*/ 0 w 7833320"/>
              <a:gd name="connsiteY4" fmla="*/ 3789040 h 3789040"/>
              <a:gd name="connsiteX5" fmla="*/ 0 w 7833320"/>
              <a:gd name="connsiteY5" fmla="*/ 0 h 3789040"/>
              <a:gd name="connsiteX0" fmla="*/ 0 w 7833320"/>
              <a:gd name="connsiteY0" fmla="*/ 0 h 3789040"/>
              <a:gd name="connsiteX1" fmla="*/ 7833320 w 7833320"/>
              <a:gd name="connsiteY1" fmla="*/ 0 h 3789040"/>
              <a:gd name="connsiteX2" fmla="*/ 7833320 w 7833320"/>
              <a:gd name="connsiteY2" fmla="*/ 0 h 3789040"/>
              <a:gd name="connsiteX3" fmla="*/ 7833320 w 7833320"/>
              <a:gd name="connsiteY3" fmla="*/ 2917348 h 3789040"/>
              <a:gd name="connsiteX4" fmla="*/ 0 w 7833320"/>
              <a:gd name="connsiteY4" fmla="*/ 3789040 h 3789040"/>
              <a:gd name="connsiteX5" fmla="*/ 0 w 7833320"/>
              <a:gd name="connsiteY5" fmla="*/ 0 h 3789040"/>
              <a:gd name="connsiteX0" fmla="*/ 0 w 8997151"/>
              <a:gd name="connsiteY0" fmla="*/ 0 h 3789040"/>
              <a:gd name="connsiteX1" fmla="*/ 7833320 w 8997151"/>
              <a:gd name="connsiteY1" fmla="*/ 0 h 3789040"/>
              <a:gd name="connsiteX2" fmla="*/ 7833320 w 8997151"/>
              <a:gd name="connsiteY2" fmla="*/ 0 h 3789040"/>
              <a:gd name="connsiteX3" fmla="*/ 7833320 w 8997151"/>
              <a:gd name="connsiteY3" fmla="*/ 2917348 h 3789040"/>
              <a:gd name="connsiteX4" fmla="*/ 0 w 8997151"/>
              <a:gd name="connsiteY4" fmla="*/ 3789040 h 3789040"/>
              <a:gd name="connsiteX5" fmla="*/ 0 w 8997151"/>
              <a:gd name="connsiteY5" fmla="*/ 0 h 3789040"/>
              <a:gd name="connsiteX0" fmla="*/ 7651 w 8421783"/>
              <a:gd name="connsiteY0" fmla="*/ 0 h 2946105"/>
              <a:gd name="connsiteX1" fmla="*/ 7840971 w 8421783"/>
              <a:gd name="connsiteY1" fmla="*/ 0 h 2946105"/>
              <a:gd name="connsiteX2" fmla="*/ 7840971 w 8421783"/>
              <a:gd name="connsiteY2" fmla="*/ 0 h 2946105"/>
              <a:gd name="connsiteX3" fmla="*/ 7840971 w 8421783"/>
              <a:gd name="connsiteY3" fmla="*/ 2917348 h 2946105"/>
              <a:gd name="connsiteX4" fmla="*/ 0 w 8421783"/>
              <a:gd name="connsiteY4" fmla="*/ 1662113 h 2946105"/>
              <a:gd name="connsiteX5" fmla="*/ 7651 w 8421783"/>
              <a:gd name="connsiteY5" fmla="*/ 0 h 2946105"/>
              <a:gd name="connsiteX0" fmla="*/ 7651 w 8421783"/>
              <a:gd name="connsiteY0" fmla="*/ 0 h 3522563"/>
              <a:gd name="connsiteX1" fmla="*/ 7840971 w 8421783"/>
              <a:gd name="connsiteY1" fmla="*/ 0 h 3522563"/>
              <a:gd name="connsiteX2" fmla="*/ 7840971 w 8421783"/>
              <a:gd name="connsiteY2" fmla="*/ 0 h 3522563"/>
              <a:gd name="connsiteX3" fmla="*/ 7840971 w 8421783"/>
              <a:gd name="connsiteY3" fmla="*/ 2917348 h 3522563"/>
              <a:gd name="connsiteX4" fmla="*/ 0 w 8421783"/>
              <a:gd name="connsiteY4" fmla="*/ 1662113 h 3522563"/>
              <a:gd name="connsiteX5" fmla="*/ 7651 w 8421783"/>
              <a:gd name="connsiteY5" fmla="*/ 0 h 3522563"/>
              <a:gd name="connsiteX0" fmla="*/ 7651 w 7840971"/>
              <a:gd name="connsiteY0" fmla="*/ 0 h 3522563"/>
              <a:gd name="connsiteX1" fmla="*/ 7840971 w 7840971"/>
              <a:gd name="connsiteY1" fmla="*/ 0 h 3522563"/>
              <a:gd name="connsiteX2" fmla="*/ 7840971 w 7840971"/>
              <a:gd name="connsiteY2" fmla="*/ 0 h 3522563"/>
              <a:gd name="connsiteX3" fmla="*/ 7840971 w 7840971"/>
              <a:gd name="connsiteY3" fmla="*/ 2917348 h 3522563"/>
              <a:gd name="connsiteX4" fmla="*/ 0 w 7840971"/>
              <a:gd name="connsiteY4" fmla="*/ 1662113 h 3522563"/>
              <a:gd name="connsiteX5" fmla="*/ 7651 w 7840971"/>
              <a:gd name="connsiteY5" fmla="*/ 0 h 3522563"/>
              <a:gd name="connsiteX0" fmla="*/ 7651 w 7840971"/>
              <a:gd name="connsiteY0" fmla="*/ 0 h 3522563"/>
              <a:gd name="connsiteX1" fmla="*/ 7840971 w 7840971"/>
              <a:gd name="connsiteY1" fmla="*/ 0 h 3522563"/>
              <a:gd name="connsiteX2" fmla="*/ 7840971 w 7840971"/>
              <a:gd name="connsiteY2" fmla="*/ 0 h 3522563"/>
              <a:gd name="connsiteX3" fmla="*/ 7840971 w 7840971"/>
              <a:gd name="connsiteY3" fmla="*/ 2917348 h 3522563"/>
              <a:gd name="connsiteX4" fmla="*/ 0 w 7840971"/>
              <a:gd name="connsiteY4" fmla="*/ 1662113 h 3522563"/>
              <a:gd name="connsiteX5" fmla="*/ 7651 w 7840971"/>
              <a:gd name="connsiteY5" fmla="*/ 0 h 3522563"/>
              <a:gd name="connsiteX0" fmla="*/ 7651 w 8017432"/>
              <a:gd name="connsiteY0" fmla="*/ 0 h 3522563"/>
              <a:gd name="connsiteX1" fmla="*/ 7840971 w 8017432"/>
              <a:gd name="connsiteY1" fmla="*/ 0 h 3522563"/>
              <a:gd name="connsiteX2" fmla="*/ 7840971 w 8017432"/>
              <a:gd name="connsiteY2" fmla="*/ 0 h 3522563"/>
              <a:gd name="connsiteX3" fmla="*/ 7840971 w 8017432"/>
              <a:gd name="connsiteY3" fmla="*/ 2917348 h 3522563"/>
              <a:gd name="connsiteX4" fmla="*/ 0 w 8017432"/>
              <a:gd name="connsiteY4" fmla="*/ 1662113 h 3522563"/>
              <a:gd name="connsiteX5" fmla="*/ 7651 w 8017432"/>
              <a:gd name="connsiteY5" fmla="*/ 0 h 3522563"/>
              <a:gd name="connsiteX0" fmla="*/ 7651 w 7840971"/>
              <a:gd name="connsiteY0" fmla="*/ 0 h 3522563"/>
              <a:gd name="connsiteX1" fmla="*/ 7840971 w 7840971"/>
              <a:gd name="connsiteY1" fmla="*/ 0 h 3522563"/>
              <a:gd name="connsiteX2" fmla="*/ 7840971 w 7840971"/>
              <a:gd name="connsiteY2" fmla="*/ 0 h 3522563"/>
              <a:gd name="connsiteX3" fmla="*/ 7840971 w 7840971"/>
              <a:gd name="connsiteY3" fmla="*/ 2917348 h 3522563"/>
              <a:gd name="connsiteX4" fmla="*/ 0 w 7840971"/>
              <a:gd name="connsiteY4" fmla="*/ 1662113 h 3522563"/>
              <a:gd name="connsiteX5" fmla="*/ 7651 w 7840971"/>
              <a:gd name="connsiteY5" fmla="*/ 0 h 3522563"/>
              <a:gd name="connsiteX0" fmla="*/ 7651 w 7840971"/>
              <a:gd name="connsiteY0" fmla="*/ 0 h 3418851"/>
              <a:gd name="connsiteX1" fmla="*/ 7840971 w 7840971"/>
              <a:gd name="connsiteY1" fmla="*/ 0 h 3418851"/>
              <a:gd name="connsiteX2" fmla="*/ 7840971 w 7840971"/>
              <a:gd name="connsiteY2" fmla="*/ 0 h 3418851"/>
              <a:gd name="connsiteX3" fmla="*/ 7840971 w 7840971"/>
              <a:gd name="connsiteY3" fmla="*/ 2687824 h 3418851"/>
              <a:gd name="connsiteX4" fmla="*/ 0 w 7840971"/>
              <a:gd name="connsiteY4" fmla="*/ 1662113 h 3418851"/>
              <a:gd name="connsiteX5" fmla="*/ 7651 w 7840971"/>
              <a:gd name="connsiteY5" fmla="*/ 0 h 3418851"/>
              <a:gd name="connsiteX0" fmla="*/ 7651 w 7840971"/>
              <a:gd name="connsiteY0" fmla="*/ 0 h 3472327"/>
              <a:gd name="connsiteX1" fmla="*/ 7840971 w 7840971"/>
              <a:gd name="connsiteY1" fmla="*/ 0 h 3472327"/>
              <a:gd name="connsiteX2" fmla="*/ 7840971 w 7840971"/>
              <a:gd name="connsiteY2" fmla="*/ 0 h 3472327"/>
              <a:gd name="connsiteX3" fmla="*/ 7840971 w 7840971"/>
              <a:gd name="connsiteY3" fmla="*/ 2687824 h 3472327"/>
              <a:gd name="connsiteX4" fmla="*/ 0 w 7840971"/>
              <a:gd name="connsiteY4" fmla="*/ 1662113 h 3472327"/>
              <a:gd name="connsiteX5" fmla="*/ 7651 w 7840971"/>
              <a:gd name="connsiteY5" fmla="*/ 0 h 3472327"/>
              <a:gd name="connsiteX0" fmla="*/ 290226 w 7840971"/>
              <a:gd name="connsiteY0" fmla="*/ 0 h 3475502"/>
              <a:gd name="connsiteX1" fmla="*/ 7840971 w 7840971"/>
              <a:gd name="connsiteY1" fmla="*/ 3175 h 3475502"/>
              <a:gd name="connsiteX2" fmla="*/ 7840971 w 7840971"/>
              <a:gd name="connsiteY2" fmla="*/ 3175 h 3475502"/>
              <a:gd name="connsiteX3" fmla="*/ 7840971 w 7840971"/>
              <a:gd name="connsiteY3" fmla="*/ 2690999 h 3475502"/>
              <a:gd name="connsiteX4" fmla="*/ 0 w 7840971"/>
              <a:gd name="connsiteY4" fmla="*/ 1665288 h 3475502"/>
              <a:gd name="connsiteX5" fmla="*/ 290226 w 7840971"/>
              <a:gd name="connsiteY5" fmla="*/ 0 h 3475502"/>
              <a:gd name="connsiteX0" fmla="*/ 247892 w 7798637"/>
              <a:gd name="connsiteY0" fmla="*/ 0 h 3107016"/>
              <a:gd name="connsiteX1" fmla="*/ 7798637 w 7798637"/>
              <a:gd name="connsiteY1" fmla="*/ 3175 h 3107016"/>
              <a:gd name="connsiteX2" fmla="*/ 7798637 w 7798637"/>
              <a:gd name="connsiteY2" fmla="*/ 3175 h 3107016"/>
              <a:gd name="connsiteX3" fmla="*/ 7798637 w 7798637"/>
              <a:gd name="connsiteY3" fmla="*/ 2690999 h 3107016"/>
              <a:gd name="connsiteX4" fmla="*/ 0 w 7798637"/>
              <a:gd name="connsiteY4" fmla="*/ 877888 h 3107016"/>
              <a:gd name="connsiteX5" fmla="*/ 247892 w 7798637"/>
              <a:gd name="connsiteY5" fmla="*/ 0 h 3107016"/>
              <a:gd name="connsiteX0" fmla="*/ 247896 w 7798641"/>
              <a:gd name="connsiteY0" fmla="*/ 0 h 2711783"/>
              <a:gd name="connsiteX1" fmla="*/ 7798641 w 7798641"/>
              <a:gd name="connsiteY1" fmla="*/ 3175 h 2711783"/>
              <a:gd name="connsiteX2" fmla="*/ 7798641 w 7798641"/>
              <a:gd name="connsiteY2" fmla="*/ 3175 h 2711783"/>
              <a:gd name="connsiteX3" fmla="*/ 7798641 w 7798641"/>
              <a:gd name="connsiteY3" fmla="*/ 2690999 h 2711783"/>
              <a:gd name="connsiteX4" fmla="*/ 4 w 7798641"/>
              <a:gd name="connsiteY4" fmla="*/ 877888 h 2711783"/>
              <a:gd name="connsiteX5" fmla="*/ 247896 w 7798641"/>
              <a:gd name="connsiteY5" fmla="*/ 0 h 2711783"/>
              <a:gd name="connsiteX0" fmla="*/ 247896 w 7798641"/>
              <a:gd name="connsiteY0" fmla="*/ 0 h 2711783"/>
              <a:gd name="connsiteX1" fmla="*/ 7798641 w 7798641"/>
              <a:gd name="connsiteY1" fmla="*/ 3175 h 2711783"/>
              <a:gd name="connsiteX2" fmla="*/ 7798641 w 7798641"/>
              <a:gd name="connsiteY2" fmla="*/ 3175 h 2711783"/>
              <a:gd name="connsiteX3" fmla="*/ 7798641 w 7798641"/>
              <a:gd name="connsiteY3" fmla="*/ 2690999 h 2711783"/>
              <a:gd name="connsiteX4" fmla="*/ 4 w 7798641"/>
              <a:gd name="connsiteY4" fmla="*/ 877888 h 2711783"/>
              <a:gd name="connsiteX5" fmla="*/ 247896 w 7798641"/>
              <a:gd name="connsiteY5" fmla="*/ 0 h 2711783"/>
              <a:gd name="connsiteX0" fmla="*/ 247896 w 7798641"/>
              <a:gd name="connsiteY0" fmla="*/ 0 h 2711783"/>
              <a:gd name="connsiteX1" fmla="*/ 7798641 w 7798641"/>
              <a:gd name="connsiteY1" fmla="*/ 3175 h 2711783"/>
              <a:gd name="connsiteX2" fmla="*/ 7798641 w 7798641"/>
              <a:gd name="connsiteY2" fmla="*/ 3175 h 2711783"/>
              <a:gd name="connsiteX3" fmla="*/ 7798641 w 7798641"/>
              <a:gd name="connsiteY3" fmla="*/ 2690999 h 2711783"/>
              <a:gd name="connsiteX4" fmla="*/ 4 w 7798641"/>
              <a:gd name="connsiteY4" fmla="*/ 877888 h 2711783"/>
              <a:gd name="connsiteX5" fmla="*/ 247896 w 7798641"/>
              <a:gd name="connsiteY5" fmla="*/ 0 h 2711783"/>
              <a:gd name="connsiteX0" fmla="*/ 777747 w 8309442"/>
              <a:gd name="connsiteY0" fmla="*/ 0 h 2704047"/>
              <a:gd name="connsiteX1" fmla="*/ 8309442 w 8309442"/>
              <a:gd name="connsiteY1" fmla="*/ 6350 h 2704047"/>
              <a:gd name="connsiteX2" fmla="*/ 8309442 w 8309442"/>
              <a:gd name="connsiteY2" fmla="*/ 6350 h 2704047"/>
              <a:gd name="connsiteX3" fmla="*/ 8309442 w 8309442"/>
              <a:gd name="connsiteY3" fmla="*/ 2694174 h 2704047"/>
              <a:gd name="connsiteX4" fmla="*/ 510805 w 8309442"/>
              <a:gd name="connsiteY4" fmla="*/ 881063 h 2704047"/>
              <a:gd name="connsiteX5" fmla="*/ 777747 w 8309442"/>
              <a:gd name="connsiteY5" fmla="*/ 0 h 2704047"/>
              <a:gd name="connsiteX0" fmla="*/ 756326 w 8288021"/>
              <a:gd name="connsiteY0" fmla="*/ 0 h 2702570"/>
              <a:gd name="connsiteX1" fmla="*/ 8288021 w 8288021"/>
              <a:gd name="connsiteY1" fmla="*/ 6350 h 2702570"/>
              <a:gd name="connsiteX2" fmla="*/ 8288021 w 8288021"/>
              <a:gd name="connsiteY2" fmla="*/ 6350 h 2702570"/>
              <a:gd name="connsiteX3" fmla="*/ 8288021 w 8288021"/>
              <a:gd name="connsiteY3" fmla="*/ 2694174 h 2702570"/>
              <a:gd name="connsiteX4" fmla="*/ 489384 w 8288021"/>
              <a:gd name="connsiteY4" fmla="*/ 881063 h 2702570"/>
              <a:gd name="connsiteX5" fmla="*/ 756326 w 8288021"/>
              <a:gd name="connsiteY5" fmla="*/ 0 h 2702570"/>
              <a:gd name="connsiteX0" fmla="*/ 729034 w 8260729"/>
              <a:gd name="connsiteY0" fmla="*/ 0 h 2703155"/>
              <a:gd name="connsiteX1" fmla="*/ 8260729 w 8260729"/>
              <a:gd name="connsiteY1" fmla="*/ 6350 h 2703155"/>
              <a:gd name="connsiteX2" fmla="*/ 8260729 w 8260729"/>
              <a:gd name="connsiteY2" fmla="*/ 6350 h 2703155"/>
              <a:gd name="connsiteX3" fmla="*/ 8260729 w 8260729"/>
              <a:gd name="connsiteY3" fmla="*/ 2694174 h 2703155"/>
              <a:gd name="connsiteX4" fmla="*/ 497017 w 8260729"/>
              <a:gd name="connsiteY4" fmla="*/ 1004888 h 2703155"/>
              <a:gd name="connsiteX5" fmla="*/ 729034 w 8260729"/>
              <a:gd name="connsiteY5" fmla="*/ 0 h 2703155"/>
              <a:gd name="connsiteX0" fmla="*/ 261586 w 7793281"/>
              <a:gd name="connsiteY0" fmla="*/ 0 h 2704322"/>
              <a:gd name="connsiteX1" fmla="*/ 7793281 w 7793281"/>
              <a:gd name="connsiteY1" fmla="*/ 6350 h 2704322"/>
              <a:gd name="connsiteX2" fmla="*/ 7793281 w 7793281"/>
              <a:gd name="connsiteY2" fmla="*/ 6350 h 2704322"/>
              <a:gd name="connsiteX3" fmla="*/ 7793281 w 7793281"/>
              <a:gd name="connsiteY3" fmla="*/ 2694174 h 2704322"/>
              <a:gd name="connsiteX4" fmla="*/ 29569 w 7793281"/>
              <a:gd name="connsiteY4" fmla="*/ 1004888 h 2704322"/>
              <a:gd name="connsiteX5" fmla="*/ 261586 w 7793281"/>
              <a:gd name="connsiteY5" fmla="*/ 0 h 2704322"/>
              <a:gd name="connsiteX0" fmla="*/ 261586 w 7793281"/>
              <a:gd name="connsiteY0" fmla="*/ 0 h 3031050"/>
              <a:gd name="connsiteX1" fmla="*/ 7793281 w 7793281"/>
              <a:gd name="connsiteY1" fmla="*/ 6350 h 3031050"/>
              <a:gd name="connsiteX2" fmla="*/ 7793281 w 7793281"/>
              <a:gd name="connsiteY2" fmla="*/ 6350 h 3031050"/>
              <a:gd name="connsiteX3" fmla="*/ 7793281 w 7793281"/>
              <a:gd name="connsiteY3" fmla="*/ 2694174 h 3031050"/>
              <a:gd name="connsiteX4" fmla="*/ 29569 w 7793281"/>
              <a:gd name="connsiteY4" fmla="*/ 1004888 h 3031050"/>
              <a:gd name="connsiteX5" fmla="*/ 261586 w 7793281"/>
              <a:gd name="connsiteY5" fmla="*/ 0 h 3031050"/>
              <a:gd name="connsiteX0" fmla="*/ 261586 w 7793281"/>
              <a:gd name="connsiteY0" fmla="*/ 0 h 3402217"/>
              <a:gd name="connsiteX1" fmla="*/ 7793281 w 7793281"/>
              <a:gd name="connsiteY1" fmla="*/ 6350 h 3402217"/>
              <a:gd name="connsiteX2" fmla="*/ 7793281 w 7793281"/>
              <a:gd name="connsiteY2" fmla="*/ 6350 h 3402217"/>
              <a:gd name="connsiteX3" fmla="*/ 7793281 w 7793281"/>
              <a:gd name="connsiteY3" fmla="*/ 2694174 h 3402217"/>
              <a:gd name="connsiteX4" fmla="*/ 29569 w 7793281"/>
              <a:gd name="connsiteY4" fmla="*/ 1004888 h 3402217"/>
              <a:gd name="connsiteX5" fmla="*/ 261586 w 7793281"/>
              <a:gd name="connsiteY5" fmla="*/ 0 h 3402217"/>
              <a:gd name="connsiteX0" fmla="*/ 261586 w 7793281"/>
              <a:gd name="connsiteY0" fmla="*/ 0 h 3342709"/>
              <a:gd name="connsiteX1" fmla="*/ 7793281 w 7793281"/>
              <a:gd name="connsiteY1" fmla="*/ 6350 h 3342709"/>
              <a:gd name="connsiteX2" fmla="*/ 7793281 w 7793281"/>
              <a:gd name="connsiteY2" fmla="*/ 6350 h 3342709"/>
              <a:gd name="connsiteX3" fmla="*/ 7793281 w 7793281"/>
              <a:gd name="connsiteY3" fmla="*/ 2694174 h 3342709"/>
              <a:gd name="connsiteX4" fmla="*/ 29569 w 7793281"/>
              <a:gd name="connsiteY4" fmla="*/ 1004888 h 3342709"/>
              <a:gd name="connsiteX5" fmla="*/ 261586 w 7793281"/>
              <a:gd name="connsiteY5" fmla="*/ 0 h 3342709"/>
              <a:gd name="connsiteX0" fmla="*/ 261586 w 7793281"/>
              <a:gd name="connsiteY0" fmla="*/ 0 h 3387106"/>
              <a:gd name="connsiteX1" fmla="*/ 7793281 w 7793281"/>
              <a:gd name="connsiteY1" fmla="*/ 6350 h 3387106"/>
              <a:gd name="connsiteX2" fmla="*/ 7793281 w 7793281"/>
              <a:gd name="connsiteY2" fmla="*/ 6350 h 3387106"/>
              <a:gd name="connsiteX3" fmla="*/ 7793281 w 7793281"/>
              <a:gd name="connsiteY3" fmla="*/ 2694174 h 3387106"/>
              <a:gd name="connsiteX4" fmla="*/ 29569 w 7793281"/>
              <a:gd name="connsiteY4" fmla="*/ 1004888 h 3387106"/>
              <a:gd name="connsiteX5" fmla="*/ 261586 w 7793281"/>
              <a:gd name="connsiteY5" fmla="*/ 0 h 3387106"/>
              <a:gd name="connsiteX0" fmla="*/ 261586 w 7793281"/>
              <a:gd name="connsiteY0" fmla="*/ 0 h 3464538"/>
              <a:gd name="connsiteX1" fmla="*/ 7793281 w 7793281"/>
              <a:gd name="connsiteY1" fmla="*/ 6350 h 3464538"/>
              <a:gd name="connsiteX2" fmla="*/ 7793281 w 7793281"/>
              <a:gd name="connsiteY2" fmla="*/ 6350 h 3464538"/>
              <a:gd name="connsiteX3" fmla="*/ 7793281 w 7793281"/>
              <a:gd name="connsiteY3" fmla="*/ 2694174 h 3464538"/>
              <a:gd name="connsiteX4" fmla="*/ 4110282 w 7793281"/>
              <a:gd name="connsiteY4" fmla="*/ 3371851 h 3464538"/>
              <a:gd name="connsiteX5" fmla="*/ 29569 w 7793281"/>
              <a:gd name="connsiteY5" fmla="*/ 1004888 h 3464538"/>
              <a:gd name="connsiteX6" fmla="*/ 261586 w 7793281"/>
              <a:gd name="connsiteY6" fmla="*/ 0 h 3464538"/>
              <a:gd name="connsiteX0" fmla="*/ 261586 w 7793281"/>
              <a:gd name="connsiteY0" fmla="*/ 0 h 3503484"/>
              <a:gd name="connsiteX1" fmla="*/ 7793281 w 7793281"/>
              <a:gd name="connsiteY1" fmla="*/ 6350 h 3503484"/>
              <a:gd name="connsiteX2" fmla="*/ 7793281 w 7793281"/>
              <a:gd name="connsiteY2" fmla="*/ 6350 h 3503484"/>
              <a:gd name="connsiteX3" fmla="*/ 7793281 w 7793281"/>
              <a:gd name="connsiteY3" fmla="*/ 2694174 h 3503484"/>
              <a:gd name="connsiteX4" fmla="*/ 3716582 w 7793281"/>
              <a:gd name="connsiteY4" fmla="*/ 3416301 h 3503484"/>
              <a:gd name="connsiteX5" fmla="*/ 29569 w 7793281"/>
              <a:gd name="connsiteY5" fmla="*/ 1004888 h 3503484"/>
              <a:gd name="connsiteX6" fmla="*/ 261586 w 7793281"/>
              <a:gd name="connsiteY6" fmla="*/ 0 h 3503484"/>
              <a:gd name="connsiteX0" fmla="*/ 261586 w 7793281"/>
              <a:gd name="connsiteY0" fmla="*/ 0 h 3427293"/>
              <a:gd name="connsiteX1" fmla="*/ 7793281 w 7793281"/>
              <a:gd name="connsiteY1" fmla="*/ 6350 h 3427293"/>
              <a:gd name="connsiteX2" fmla="*/ 7793281 w 7793281"/>
              <a:gd name="connsiteY2" fmla="*/ 6350 h 3427293"/>
              <a:gd name="connsiteX3" fmla="*/ 7793281 w 7793281"/>
              <a:gd name="connsiteY3" fmla="*/ 2694174 h 3427293"/>
              <a:gd name="connsiteX4" fmla="*/ 3716582 w 7793281"/>
              <a:gd name="connsiteY4" fmla="*/ 3416301 h 3427293"/>
              <a:gd name="connsiteX5" fmla="*/ 29569 w 7793281"/>
              <a:gd name="connsiteY5" fmla="*/ 1004888 h 3427293"/>
              <a:gd name="connsiteX6" fmla="*/ 261586 w 7793281"/>
              <a:gd name="connsiteY6" fmla="*/ 0 h 3427293"/>
              <a:gd name="connsiteX0" fmla="*/ 261586 w 7793281"/>
              <a:gd name="connsiteY0" fmla="*/ 0 h 3421380"/>
              <a:gd name="connsiteX1" fmla="*/ 7793281 w 7793281"/>
              <a:gd name="connsiteY1" fmla="*/ 6350 h 3421380"/>
              <a:gd name="connsiteX2" fmla="*/ 7793281 w 7793281"/>
              <a:gd name="connsiteY2" fmla="*/ 6350 h 3421380"/>
              <a:gd name="connsiteX3" fmla="*/ 7793281 w 7793281"/>
              <a:gd name="connsiteY3" fmla="*/ 2694174 h 3421380"/>
              <a:gd name="connsiteX4" fmla="*/ 3716582 w 7793281"/>
              <a:gd name="connsiteY4" fmla="*/ 3416301 h 3421380"/>
              <a:gd name="connsiteX5" fmla="*/ 29569 w 7793281"/>
              <a:gd name="connsiteY5" fmla="*/ 1004888 h 3421380"/>
              <a:gd name="connsiteX6" fmla="*/ 261586 w 7793281"/>
              <a:gd name="connsiteY6" fmla="*/ 0 h 3421380"/>
              <a:gd name="connsiteX0" fmla="*/ 261586 w 7793281"/>
              <a:gd name="connsiteY0" fmla="*/ 0 h 3421380"/>
              <a:gd name="connsiteX1" fmla="*/ 7793281 w 7793281"/>
              <a:gd name="connsiteY1" fmla="*/ 6350 h 3421380"/>
              <a:gd name="connsiteX2" fmla="*/ 7793281 w 7793281"/>
              <a:gd name="connsiteY2" fmla="*/ 6350 h 3421380"/>
              <a:gd name="connsiteX3" fmla="*/ 7793281 w 7793281"/>
              <a:gd name="connsiteY3" fmla="*/ 2694174 h 3421380"/>
              <a:gd name="connsiteX4" fmla="*/ 3716582 w 7793281"/>
              <a:gd name="connsiteY4" fmla="*/ 3416301 h 3421380"/>
              <a:gd name="connsiteX5" fmla="*/ 29569 w 7793281"/>
              <a:gd name="connsiteY5" fmla="*/ 1004888 h 3421380"/>
              <a:gd name="connsiteX6" fmla="*/ 261586 w 7793281"/>
              <a:gd name="connsiteY6" fmla="*/ 0 h 3421380"/>
              <a:gd name="connsiteX0" fmla="*/ 261586 w 7793281"/>
              <a:gd name="connsiteY0" fmla="*/ 0 h 3421380"/>
              <a:gd name="connsiteX1" fmla="*/ 7793281 w 7793281"/>
              <a:gd name="connsiteY1" fmla="*/ 6350 h 3421380"/>
              <a:gd name="connsiteX2" fmla="*/ 7793281 w 7793281"/>
              <a:gd name="connsiteY2" fmla="*/ 6350 h 3421380"/>
              <a:gd name="connsiteX3" fmla="*/ 7793281 w 7793281"/>
              <a:gd name="connsiteY3" fmla="*/ 2694174 h 3421380"/>
              <a:gd name="connsiteX4" fmla="*/ 3716582 w 7793281"/>
              <a:gd name="connsiteY4" fmla="*/ 3416301 h 3421380"/>
              <a:gd name="connsiteX5" fmla="*/ 29569 w 7793281"/>
              <a:gd name="connsiteY5" fmla="*/ 1004888 h 3421380"/>
              <a:gd name="connsiteX6" fmla="*/ 261586 w 7793281"/>
              <a:gd name="connsiteY6" fmla="*/ 0 h 3421380"/>
              <a:gd name="connsiteX0" fmla="*/ 261586 w 7793281"/>
              <a:gd name="connsiteY0" fmla="*/ 0 h 3422307"/>
              <a:gd name="connsiteX1" fmla="*/ 7793281 w 7793281"/>
              <a:gd name="connsiteY1" fmla="*/ 6350 h 3422307"/>
              <a:gd name="connsiteX2" fmla="*/ 7793281 w 7793281"/>
              <a:gd name="connsiteY2" fmla="*/ 6350 h 3422307"/>
              <a:gd name="connsiteX3" fmla="*/ 7793281 w 7793281"/>
              <a:gd name="connsiteY3" fmla="*/ 2694174 h 3422307"/>
              <a:gd name="connsiteX4" fmla="*/ 3716582 w 7793281"/>
              <a:gd name="connsiteY4" fmla="*/ 3416301 h 3422307"/>
              <a:gd name="connsiteX5" fmla="*/ 29569 w 7793281"/>
              <a:gd name="connsiteY5" fmla="*/ 1004888 h 3422307"/>
              <a:gd name="connsiteX6" fmla="*/ 261586 w 7793281"/>
              <a:gd name="connsiteY6" fmla="*/ 0 h 3422307"/>
              <a:gd name="connsiteX0" fmla="*/ 261586 w 7793281"/>
              <a:gd name="connsiteY0" fmla="*/ 0 h 3447174"/>
              <a:gd name="connsiteX1" fmla="*/ 7793281 w 7793281"/>
              <a:gd name="connsiteY1" fmla="*/ 6350 h 3447174"/>
              <a:gd name="connsiteX2" fmla="*/ 7793281 w 7793281"/>
              <a:gd name="connsiteY2" fmla="*/ 6350 h 3447174"/>
              <a:gd name="connsiteX3" fmla="*/ 7793281 w 7793281"/>
              <a:gd name="connsiteY3" fmla="*/ 2694174 h 3447174"/>
              <a:gd name="connsiteX4" fmla="*/ 3716582 w 7793281"/>
              <a:gd name="connsiteY4" fmla="*/ 3416301 h 3447174"/>
              <a:gd name="connsiteX5" fmla="*/ 29569 w 7793281"/>
              <a:gd name="connsiteY5" fmla="*/ 1004888 h 3447174"/>
              <a:gd name="connsiteX6" fmla="*/ 261586 w 7793281"/>
              <a:gd name="connsiteY6" fmla="*/ 0 h 3447174"/>
              <a:gd name="connsiteX0" fmla="*/ 261586 w 7793281"/>
              <a:gd name="connsiteY0" fmla="*/ 0 h 3447174"/>
              <a:gd name="connsiteX1" fmla="*/ 7793281 w 7793281"/>
              <a:gd name="connsiteY1" fmla="*/ 6350 h 3447174"/>
              <a:gd name="connsiteX2" fmla="*/ 7793281 w 7793281"/>
              <a:gd name="connsiteY2" fmla="*/ 6350 h 3447174"/>
              <a:gd name="connsiteX3" fmla="*/ 7793281 w 7793281"/>
              <a:gd name="connsiteY3" fmla="*/ 2694174 h 3447174"/>
              <a:gd name="connsiteX4" fmla="*/ 3716582 w 7793281"/>
              <a:gd name="connsiteY4" fmla="*/ 3416301 h 3447174"/>
              <a:gd name="connsiteX5" fmla="*/ 29569 w 7793281"/>
              <a:gd name="connsiteY5" fmla="*/ 1004888 h 3447174"/>
              <a:gd name="connsiteX6" fmla="*/ 261586 w 7793281"/>
              <a:gd name="connsiteY6" fmla="*/ 0 h 3447174"/>
              <a:gd name="connsiteX0" fmla="*/ 261586 w 7793281"/>
              <a:gd name="connsiteY0" fmla="*/ 0 h 3447174"/>
              <a:gd name="connsiteX1" fmla="*/ 7793281 w 7793281"/>
              <a:gd name="connsiteY1" fmla="*/ 6350 h 3447174"/>
              <a:gd name="connsiteX2" fmla="*/ 7793281 w 7793281"/>
              <a:gd name="connsiteY2" fmla="*/ 6350 h 3447174"/>
              <a:gd name="connsiteX3" fmla="*/ 7793281 w 7793281"/>
              <a:gd name="connsiteY3" fmla="*/ 2694174 h 3447174"/>
              <a:gd name="connsiteX4" fmla="*/ 3716582 w 7793281"/>
              <a:gd name="connsiteY4" fmla="*/ 3416301 h 3447174"/>
              <a:gd name="connsiteX5" fmla="*/ 29569 w 7793281"/>
              <a:gd name="connsiteY5" fmla="*/ 1004888 h 3447174"/>
              <a:gd name="connsiteX6" fmla="*/ 261586 w 7793281"/>
              <a:gd name="connsiteY6" fmla="*/ 0 h 3447174"/>
              <a:gd name="connsiteX0" fmla="*/ 261586 w 7793281"/>
              <a:gd name="connsiteY0" fmla="*/ 0 h 3447174"/>
              <a:gd name="connsiteX1" fmla="*/ 7793281 w 7793281"/>
              <a:gd name="connsiteY1" fmla="*/ 6350 h 3447174"/>
              <a:gd name="connsiteX2" fmla="*/ 7793281 w 7793281"/>
              <a:gd name="connsiteY2" fmla="*/ 6350 h 3447174"/>
              <a:gd name="connsiteX3" fmla="*/ 7793281 w 7793281"/>
              <a:gd name="connsiteY3" fmla="*/ 2694174 h 3447174"/>
              <a:gd name="connsiteX4" fmla="*/ 3716582 w 7793281"/>
              <a:gd name="connsiteY4" fmla="*/ 3416301 h 3447174"/>
              <a:gd name="connsiteX5" fmla="*/ 29569 w 7793281"/>
              <a:gd name="connsiteY5" fmla="*/ 1004888 h 3447174"/>
              <a:gd name="connsiteX6" fmla="*/ 261586 w 7793281"/>
              <a:gd name="connsiteY6" fmla="*/ 0 h 344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3281" h="3447174">
                <a:moveTo>
                  <a:pt x="261586" y="0"/>
                </a:moveTo>
                <a:lnTo>
                  <a:pt x="7793281" y="6350"/>
                </a:lnTo>
                <a:lnTo>
                  <a:pt x="7793281" y="6350"/>
                </a:lnTo>
                <a:lnTo>
                  <a:pt x="7793281" y="2694174"/>
                </a:lnTo>
                <a:cubicBezTo>
                  <a:pt x="7522348" y="2893141"/>
                  <a:pt x="5626484" y="3602599"/>
                  <a:pt x="3716582" y="3416301"/>
                </a:cubicBezTo>
                <a:cubicBezTo>
                  <a:pt x="2470255" y="3322078"/>
                  <a:pt x="397968" y="2411413"/>
                  <a:pt x="29569" y="1004888"/>
                </a:cubicBezTo>
                <a:cubicBezTo>
                  <a:pt x="-89171" y="459294"/>
                  <a:pt x="182836" y="149755"/>
                  <a:pt x="261586" y="0"/>
                </a:cubicBezTo>
                <a:close/>
              </a:path>
            </a:pathLst>
          </a:custGeom>
          <a:noFill/>
          <a:ln w="44450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marL="316531" indent="-316531">
              <a:buFont typeface="Arial" pitchFamily="34" charset="0"/>
              <a:buChar char="•"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080054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049215" y="1412876"/>
            <a:ext cx="7643858" cy="5140325"/>
          </a:xfrm>
        </p:spPr>
        <p:txBody>
          <a:bodyPr/>
          <a:lstStyle>
            <a:lvl1pPr>
              <a:defRPr/>
            </a:lvl1pPr>
            <a:lvl2pPr marL="593496" indent="-263776">
              <a:buClrTx/>
              <a:buFont typeface="Symbol" pitchFamily="18" charset="2"/>
              <a:buChar char="-"/>
              <a:defRPr sz="1846"/>
            </a:lvl2pPr>
            <a:lvl3pPr marL="866064" indent="-263776">
              <a:buFont typeface="Arial" pitchFamily="34" charset="0"/>
              <a:buChar char="•"/>
              <a:tabLst/>
              <a:defRPr sz="1662"/>
            </a:lvl3pPr>
            <a:lvl4pPr marL="1154752" indent="-263776">
              <a:buFont typeface="Symbol" pitchFamily="18" charset="2"/>
              <a:buChar char="-"/>
              <a:tabLst/>
              <a:defRPr/>
            </a:lvl4pPr>
            <a:lvl5pPr marL="1395081" indent="-260845">
              <a:buFontTx/>
              <a:buBlip>
                <a:blip r:embed="rId2"/>
              </a:buBlip>
              <a:tabLst/>
              <a:defRPr>
                <a:solidFill>
                  <a:srgbClr val="205595"/>
                </a:solidFill>
              </a:defRPr>
            </a:lvl5pPr>
            <a:lvl6pPr>
              <a:defRPr kumimoji="1" lang="en-GB" noProof="0" dirty="0">
                <a:solidFill>
                  <a:srgbClr val="2B5999"/>
                </a:solidFill>
                <a:latin typeface="+mn-lt"/>
                <a:ea typeface="+mn-ea"/>
              </a:defRPr>
            </a:lvl6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1660060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3692" b="1" cap="none" baseline="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30870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>
          <a:xfrm>
            <a:off x="1049216" y="1414800"/>
            <a:ext cx="3722191" cy="5140800"/>
          </a:xfrm>
        </p:spPr>
        <p:txBody>
          <a:bodyPr/>
          <a:lstStyle>
            <a:lvl1pPr marL="348770" indent="-348770">
              <a:defRPr sz="2215"/>
            </a:lvl1pPr>
            <a:lvl2pPr marL="657975" indent="-263776">
              <a:buClrTx/>
              <a:buFont typeface="Symbol" pitchFamily="18" charset="2"/>
              <a:buChar char="-"/>
              <a:tabLst/>
              <a:defRPr sz="1846"/>
            </a:lvl2pPr>
            <a:lvl3pPr marL="927612" indent="-263776">
              <a:buFont typeface="Arial" pitchFamily="34" charset="0"/>
              <a:buChar char="•"/>
              <a:defRPr sz="1662"/>
            </a:lvl3pPr>
            <a:lvl4pPr marL="1241212" indent="-263776">
              <a:buFont typeface="Symbol" pitchFamily="18" charset="2"/>
              <a:buChar char="-"/>
              <a:defRPr sz="1662"/>
            </a:lvl4pPr>
            <a:lvl5pPr marL="1493265" indent="-260845">
              <a:buFontTx/>
              <a:buBlip>
                <a:blip r:embed="rId2"/>
              </a:buBlip>
              <a:tabLst/>
              <a:defRPr sz="1662"/>
            </a:lvl5pPr>
            <a:lvl6pPr>
              <a:defRPr kumimoji="1" lang="en-GB" sz="1662" noProof="0" dirty="0">
                <a:solidFill>
                  <a:srgbClr val="2B5999"/>
                </a:solidFill>
                <a:latin typeface="+mn-lt"/>
                <a:ea typeface="+mn-ea"/>
              </a:defRPr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Inhaltsplatzhalter 3"/>
          <p:cNvSpPr>
            <a:spLocks noGrp="1"/>
          </p:cNvSpPr>
          <p:nvPr>
            <p:ph sz="half" idx="2"/>
          </p:nvPr>
        </p:nvSpPr>
        <p:spPr>
          <a:xfrm>
            <a:off x="4970814" y="1414800"/>
            <a:ext cx="3721846" cy="5140800"/>
          </a:xfrm>
        </p:spPr>
        <p:txBody>
          <a:bodyPr/>
          <a:lstStyle>
            <a:lvl1pPr marL="316531" indent="-316531">
              <a:defRPr sz="2215"/>
            </a:lvl1pPr>
            <a:lvl2pPr marL="657975" indent="-263776">
              <a:buClr>
                <a:srgbClr val="505150"/>
              </a:buClr>
              <a:buFont typeface="Symbol" pitchFamily="18" charset="2"/>
              <a:buChar char="-"/>
              <a:tabLst/>
              <a:defRPr kumimoji="1" lang="en-US" sz="1846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2pPr>
            <a:lvl3pPr marL="943731" indent="-278430">
              <a:spcBef>
                <a:spcPts val="554"/>
              </a:spcBef>
              <a:buFont typeface="Arial" pitchFamily="34" charset="0"/>
              <a:buChar char="•"/>
              <a:tabLst/>
              <a:defRPr kumimoji="1" lang="en-US" sz="1662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3pPr>
            <a:lvl4pPr marL="1241212" indent="-263776">
              <a:spcBef>
                <a:spcPts val="554"/>
              </a:spcBef>
              <a:buFont typeface="Symbol" pitchFamily="18" charset="2"/>
              <a:buChar char="-"/>
              <a:tabLst/>
              <a:defRPr kumimoji="1" lang="en-US" sz="1662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4pPr>
            <a:lvl5pPr marL="1465421" indent="-256449">
              <a:spcBef>
                <a:spcPts val="554"/>
              </a:spcBef>
              <a:buFontTx/>
              <a:buBlip>
                <a:blip r:embed="rId2"/>
              </a:buBlip>
              <a:tabLst/>
              <a:defRPr sz="1662"/>
            </a:lvl5pPr>
            <a:lvl6pPr>
              <a:defRPr kumimoji="1" lang="en-GB" sz="1662" noProof="0" dirty="0">
                <a:solidFill>
                  <a:srgbClr val="2B5999"/>
                </a:solidFill>
                <a:latin typeface="+mn-lt"/>
                <a:ea typeface="+mn-ea"/>
              </a:defRPr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255738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401584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ircle pictures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>
          <a:xfrm>
            <a:off x="1049215" y="1295400"/>
            <a:ext cx="5649790" cy="5257800"/>
          </a:xfrm>
        </p:spPr>
        <p:txBody>
          <a:bodyPr/>
          <a:lstStyle>
            <a:lvl1pPr marL="316531" marR="0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 sz="2215"/>
            </a:lvl1pPr>
            <a:lvl2pPr marL="596427" marR="0" indent="-263776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141313"/>
              </a:buClr>
              <a:buSzTx/>
              <a:buFont typeface="Symbol" pitchFamily="18" charset="2"/>
              <a:buChar char="-"/>
              <a:tabLst>
                <a:tab pos="247657" algn="l"/>
              </a:tabLst>
              <a:defRPr sz="1846"/>
            </a:lvl2pPr>
            <a:lvl3pPr marL="868995" marR="0" indent="-260845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82957"/>
              </a:buClr>
              <a:buSzPct val="100000"/>
              <a:buFont typeface="Arial" pitchFamily="34" charset="0"/>
              <a:buChar char="•"/>
              <a:tabLst/>
              <a:defRPr sz="1662"/>
            </a:lvl3pPr>
            <a:lvl4pPr marL="1154752" marR="0" indent="-263776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82957"/>
              </a:buClr>
              <a:buSzTx/>
              <a:buFont typeface="Symbol" pitchFamily="18" charset="2"/>
              <a:buChar char="-"/>
              <a:tabLst/>
              <a:defRPr sz="1662"/>
            </a:lvl4pPr>
            <a:lvl5pPr marL="1389219" marR="0" indent="-260845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82957"/>
              </a:buClr>
              <a:buSzPct val="100000"/>
              <a:buFontTx/>
              <a:buBlip>
                <a:blip r:embed="rId2"/>
              </a:buBlip>
              <a:tabLst/>
              <a:defRPr sz="1662"/>
            </a:lvl5pPr>
            <a:lvl6pPr>
              <a:defRPr kumimoji="1" lang="en-GB" sz="1662" noProof="0" dirty="0">
                <a:solidFill>
                  <a:srgbClr val="2B5999"/>
                </a:solidFill>
                <a:latin typeface="+mn-lt"/>
                <a:ea typeface="+mn-ea"/>
              </a:defRPr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marL="316531" marR="0" lvl="0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sz="2215" b="0" i="0" u="none" strike="noStrike" kern="0" cap="none" spc="0" normalizeH="0" baseline="0" noProof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Click to edit Master text styles</a:t>
            </a:r>
          </a:p>
          <a:p>
            <a:pPr marL="316531" marR="0" lvl="1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sz="2215" b="0" i="0" u="none" strike="noStrike" kern="0" cap="none" spc="0" normalizeH="0" baseline="0" noProof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Second level</a:t>
            </a:r>
          </a:p>
          <a:p>
            <a:pPr marL="316531" marR="0" lvl="2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sz="2215" b="0" i="0" u="none" strike="noStrike" kern="0" cap="none" spc="0" normalizeH="0" baseline="0" noProof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Third level</a:t>
            </a:r>
          </a:p>
          <a:p>
            <a:pPr marL="316531" marR="0" lvl="3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sz="2215" b="0" i="0" u="none" strike="noStrike" kern="0" cap="none" spc="0" normalizeH="0" baseline="0" noProof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Fourth level</a:t>
            </a:r>
          </a:p>
          <a:p>
            <a:pPr marL="316531" marR="0" lvl="4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sz="2215" b="0" i="0" u="none" strike="noStrike" kern="0" cap="none" spc="0" normalizeH="0" baseline="0" noProof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Fifth level</a:t>
            </a:r>
            <a:endParaRPr kumimoji="1" lang="en-GB" sz="1662" b="0" i="0" u="none" strike="noStrike" kern="0" cap="none" spc="0" normalizeH="0" baseline="0" noProof="0" dirty="0">
              <a:ln>
                <a:noFill/>
              </a:ln>
              <a:solidFill>
                <a:srgbClr val="205595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6366661" y="1772816"/>
            <a:ext cx="3323567" cy="3599607"/>
          </a:xfrm>
          <a:prstGeom prst="ellipse">
            <a:avLst/>
          </a:prstGeom>
        </p:spPr>
        <p:txBody>
          <a:bodyPr/>
          <a:lstStyle>
            <a:lvl1pPr>
              <a:defRPr sz="1662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Bildplatzhalter 5"/>
          <p:cNvSpPr>
            <a:spLocks noGrp="1"/>
          </p:cNvSpPr>
          <p:nvPr>
            <p:ph type="pic" sz="quarter" idx="13"/>
          </p:nvPr>
        </p:nvSpPr>
        <p:spPr>
          <a:xfrm>
            <a:off x="251521" y="5085185"/>
            <a:ext cx="1094312" cy="1185201"/>
          </a:xfrm>
          <a:prstGeom prst="ellipse">
            <a:avLst/>
          </a:prstGeom>
        </p:spPr>
        <p:txBody>
          <a:bodyPr/>
          <a:lstStyle>
            <a:lvl1pPr>
              <a:defRPr sz="1662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77922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972605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half" idx="2"/>
          </p:nvPr>
        </p:nvSpPr>
        <p:spPr>
          <a:xfrm>
            <a:off x="1182085" y="1435101"/>
            <a:ext cx="3008435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4306124" y="273051"/>
            <a:ext cx="4380676" cy="5853113"/>
          </a:xfrm>
        </p:spPr>
        <p:txBody>
          <a:bodyPr/>
          <a:lstStyle>
            <a:lvl1pPr>
              <a:defRPr sz="2215"/>
            </a:lvl1pPr>
            <a:lvl2pPr marL="753111" indent="-422041">
              <a:buClr>
                <a:schemeClr val="tx2"/>
              </a:buClr>
              <a:buSzPct val="100000"/>
              <a:buFont typeface="Symbol" pitchFamily="18" charset="2"/>
              <a:buChar char="-"/>
              <a:defRPr kumimoji="1" lang="en-US" sz="1846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2pPr>
            <a:lvl3pPr marL="990625" indent="-263776">
              <a:buFont typeface="Arial" pitchFamily="34" charset="0"/>
              <a:buChar char="•"/>
              <a:defRPr kumimoji="1" lang="en-US" sz="1662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3pPr>
            <a:lvl4pPr marL="1329138" indent="-316531">
              <a:buFont typeface="Symbol" pitchFamily="18" charset="2"/>
              <a:buChar char="-"/>
              <a:defRPr kumimoji="1" lang="en-US" sz="1662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4pPr>
            <a:lvl5pPr marL="1655926" indent="-260845">
              <a:defRPr sz="1662"/>
            </a:lvl5pPr>
            <a:lvl6pPr>
              <a:defRPr kumimoji="1" lang="de-DE" noProof="0" dirty="0">
                <a:solidFill>
                  <a:srgbClr val="2B5999"/>
                </a:solidFill>
                <a:latin typeface="+mn-lt"/>
                <a:ea typeface="+mn-ea"/>
              </a:defRPr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182085" y="273050"/>
            <a:ext cx="3008435" cy="1162050"/>
          </a:xfrm>
        </p:spPr>
        <p:txBody>
          <a:bodyPr/>
          <a:lstStyle>
            <a:lvl1pPr algn="l">
              <a:defRPr sz="1846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360568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827374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6AA3181-37E1-4D43-A40E-0B61FF5DACFC}" type="datetime1">
              <a:rPr lang="en-GB" noProof="0" smtClean="0"/>
              <a:t>29/05/2016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3899096229"/>
      </p:ext>
    </p:extLst>
  </p:cSld>
  <p:clrMapOvr>
    <a:masterClrMapping/>
  </p:clrMapOvr>
  <p:transition/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Content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1" y="6553200"/>
            <a:ext cx="490904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49215" y="1412876"/>
            <a:ext cx="7643858" cy="5140325"/>
          </a:xfrm>
        </p:spPr>
        <p:txBody>
          <a:bodyPr vert="eaVert"/>
          <a:lstStyle>
            <a:lvl1pPr marL="316531" marR="0" indent="-316531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19E37"/>
              </a:buClr>
              <a:buSzTx/>
              <a:buFont typeface="Arial" pitchFamily="34" charset="0"/>
              <a:buChar char="•"/>
              <a:tabLst/>
              <a:defRPr/>
            </a:lvl1pPr>
            <a:lvl2pPr marL="657975" marR="0" indent="-263776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Tx/>
              <a:buFont typeface="Symbol" pitchFamily="18" charset="2"/>
              <a:buChar char="-"/>
              <a:tabLst/>
              <a:defRPr kumimoji="1" lang="en-US" sz="1846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2pPr>
            <a:lvl3pPr marL="990625" marR="0" indent="-263776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82957"/>
              </a:buClr>
              <a:buSzPct val="100000"/>
              <a:buFont typeface="Arial" pitchFamily="34" charset="0"/>
              <a:buChar char="•"/>
              <a:tabLst/>
              <a:defRPr kumimoji="1" lang="en-US" sz="1662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3pPr>
            <a:lvl4pPr marL="1327672" marR="0" indent="-263776" algn="l" defTabSz="826498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82957"/>
              </a:buClr>
              <a:buSzTx/>
              <a:buFont typeface="Symbol" pitchFamily="18" charset="2"/>
              <a:buChar char="-"/>
              <a:tabLst/>
              <a:defRPr kumimoji="1" lang="en-US" noProof="0" dirty="0" smtClean="0">
                <a:solidFill>
                  <a:srgbClr val="505150"/>
                </a:solidFill>
                <a:latin typeface="Calibri"/>
                <a:ea typeface="ＭＳ Ｐゴシック" charset="0"/>
                <a:cs typeface="Calibri"/>
              </a:defRPr>
            </a:lvl4pPr>
            <a:lvl5pPr marL="1575328" marR="0" indent="-260845" algn="l" defTabSz="82503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82957"/>
              </a:buClr>
              <a:buSzPct val="100000"/>
              <a:buFontTx/>
              <a:buBlip>
                <a:blip r:embed="rId2"/>
              </a:buBlip>
              <a:tabLst>
                <a:tab pos="1080016" algn="l"/>
              </a:tabLst>
              <a:defRPr/>
            </a:lvl5pPr>
            <a:lvl6pPr>
              <a:defRPr kumimoji="1" lang="en-GB" noProof="0" dirty="0">
                <a:solidFill>
                  <a:srgbClr val="2B5999"/>
                </a:solidFill>
                <a:latin typeface="+mn-lt"/>
                <a:ea typeface="+mn-ea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kumimoji="1" lang="de-DE" sz="1662" b="0" i="0" u="none" strike="noStrike" kern="0" cap="none" spc="0" normalizeH="0" baseline="0" noProof="0" dirty="0">
              <a:ln>
                <a:noFill/>
              </a:ln>
              <a:solidFill>
                <a:srgbClr val="205595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40701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0" dirty="0"/>
              <a:t>company presentation 2012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D72E1C-DE6A-4294-ADF0-6F96BA9C680A}" type="datetime1">
              <a:rPr lang="en-GB" smtClean="0"/>
              <a:t>29/05/2016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410520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subhead, bulletpoints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d-ID" dirty="0"/>
              <a:t>31</a:t>
            </a:r>
            <a:r>
              <a:rPr lang="en-US" dirty="0"/>
              <a:t>.</a:t>
            </a:r>
            <a:r>
              <a:rPr lang="id-ID" dirty="0"/>
              <a:t>05</a:t>
            </a:r>
            <a:r>
              <a:rPr lang="en-US" dirty="0"/>
              <a:t>.</a:t>
            </a:r>
            <a:r>
              <a:rPr lang="id-ID" dirty="0"/>
              <a:t>16</a:t>
            </a:r>
            <a:r>
              <a:rPr lang="en-US" dirty="0"/>
              <a:t> – </a:t>
            </a:r>
            <a:r>
              <a:rPr lang="id-ID" dirty="0"/>
              <a:t>TUEWAS - Indonesia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0FA2E-D575-4778-A90B-D8823FBC82FB}" type="datetime1">
              <a:rPr lang="en-GB" noProof="0" smtClean="0"/>
              <a:t>29/05/2016</a:t>
            </a:fld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/>
              <a:t>Click on symbol to add image</a:t>
            </a:r>
          </a:p>
        </p:txBody>
      </p:sp>
    </p:spTree>
    <p:extLst>
      <p:ext uri="{BB962C8B-B14F-4D97-AF65-F5344CB8AC3E}">
        <p14:creationId xmlns:p14="http://schemas.microsoft.com/office/powerpoint/2010/main" val="3972514310"/>
      </p:ext>
    </p:extLst>
  </p:cSld>
  <p:clrMapOvr>
    <a:masterClrMapping/>
  </p:clrMapOvr>
  <p:transition/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subhead, bulletpoints,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E00587D-9189-4FED-83AF-DBCD726BC899}" type="datetime1">
              <a:rPr lang="en-GB" noProof="0" smtClean="0"/>
              <a:t>29/05/2016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/>
              <a:t>Click on symbol to add image</a:t>
            </a:r>
          </a:p>
        </p:txBody>
      </p:sp>
    </p:spTree>
    <p:extLst>
      <p:ext uri="{BB962C8B-B14F-4D97-AF65-F5344CB8AC3E}">
        <p14:creationId xmlns:p14="http://schemas.microsoft.com/office/powerpoint/2010/main" val="3934983504"/>
      </p:ext>
    </p:extLst>
  </p:cSld>
  <p:clrMapOvr>
    <a:masterClrMapping/>
  </p:clrMapOvr>
  <p:transition/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2 columns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2376D74-4BB3-47C6-93B0-5DCC1B2CEE0E}" type="datetime1">
              <a:rPr lang="en-GB" noProof="0" smtClean="0"/>
              <a:t>29/05/2016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77526737"/>
      </p:ext>
    </p:extLst>
  </p:cSld>
  <p:clrMapOvr>
    <a:masterClrMapping/>
  </p:clrMapOvr>
  <p:transition/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2 columns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721DE36-DFDD-41E8-8F4A-60A053C2735B}" type="datetime1">
              <a:rPr lang="en-GB" noProof="0" smtClean="0"/>
              <a:t>29/05/2016</a:t>
            </a:fld>
            <a:endParaRPr lang="de-DE" noProof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2882791785"/>
      </p:ext>
    </p:extLst>
  </p:cSld>
  <p:clrMapOvr>
    <a:masterClrMapping/>
  </p:clrMapOvr>
  <p:transition/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904345" y="6552238"/>
            <a:ext cx="2895600" cy="307684"/>
          </a:xfrm>
        </p:spPr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049215" y="1412876"/>
            <a:ext cx="7643858" cy="5140325"/>
          </a:xfrm>
        </p:spPr>
        <p:txBody>
          <a:bodyPr/>
          <a:lstStyle>
            <a:lvl1pPr>
              <a:defRPr/>
            </a:lvl1pPr>
            <a:lvl2pPr marL="593496" indent="-263776">
              <a:buClrTx/>
              <a:buFont typeface="Symbol" pitchFamily="18" charset="2"/>
              <a:buChar char="-"/>
              <a:defRPr sz="1846"/>
            </a:lvl2pPr>
            <a:lvl3pPr marL="866064" indent="-263776">
              <a:buFont typeface="Arial" pitchFamily="34" charset="0"/>
              <a:buChar char="•"/>
              <a:tabLst/>
              <a:defRPr sz="1662"/>
            </a:lvl3pPr>
            <a:lvl4pPr marL="1154752" indent="-263776">
              <a:buFont typeface="Symbol" pitchFamily="18" charset="2"/>
              <a:buChar char="-"/>
              <a:tabLst/>
              <a:defRPr/>
            </a:lvl4pPr>
            <a:lvl5pPr marL="1395081" indent="-260845">
              <a:buFontTx/>
              <a:buBlip>
                <a:blip r:embed="rId2"/>
              </a:buBlip>
              <a:tabLst/>
              <a:defRPr>
                <a:solidFill>
                  <a:srgbClr val="205595"/>
                </a:solidFill>
              </a:defRPr>
            </a:lvl5pPr>
            <a:lvl6pPr>
              <a:defRPr kumimoji="1" lang="en-GB" noProof="0" dirty="0">
                <a:solidFill>
                  <a:srgbClr val="2B5999"/>
                </a:solidFill>
                <a:latin typeface="+mn-lt"/>
                <a:ea typeface="+mn-ea"/>
              </a:defRPr>
            </a:lvl6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6490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582166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39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gi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here to add title</a:t>
            </a:r>
          </a:p>
        </p:txBody>
      </p:sp>
      <p:pic>
        <p:nvPicPr>
          <p:cNvPr id="19" name="Grafik 7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618288" y="304800"/>
            <a:ext cx="2106612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t>29/05/2016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12264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41" r:id="rId11"/>
    <p:sldLayoutId id="2147484347" r:id="rId12"/>
    <p:sldLayoutId id="2147484355" r:id="rId13"/>
    <p:sldLayoutId id="2147484350" r:id="rId14"/>
    <p:sldLayoutId id="2147484351" r:id="rId15"/>
    <p:sldLayoutId id="2147484348" r:id="rId16"/>
    <p:sldLayoutId id="2147484349" r:id="rId17"/>
    <p:sldLayoutId id="2147484352" r:id="rId18"/>
    <p:sldLayoutId id="2147484353" r:id="rId19"/>
    <p:sldLayoutId id="2147484354" r:id="rId20"/>
  </p:sldLayoutIdLst>
  <p:transition/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440000" indent="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None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en-GB" noProof="0" dirty="0"/>
              <a:t>company presentation 2012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7FE73A5E-2CE3-464E-8323-5EB9B752629B}" type="datetime1">
              <a:rPr lang="en-GB" smtClean="0"/>
              <a:t>29/05/2016</a:t>
            </a:fld>
            <a:endParaRPr lang="de-DE" dirty="0"/>
          </a:p>
        </p:txBody>
      </p:sp>
      <p:pic>
        <p:nvPicPr>
          <p:cNvPr id="10" name="Grafik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8288" y="304800"/>
            <a:ext cx="2106612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6585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openxmlformats.org/officeDocument/2006/relationships/image" Target="../media/image11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remap-indonesia.org/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596" y="912094"/>
            <a:ext cx="7776000" cy="617928"/>
          </a:xfrm>
        </p:spPr>
        <p:txBody>
          <a:bodyPr/>
          <a:lstStyle/>
          <a:p>
            <a:r>
              <a:rPr lang="en-US" b="1" dirty="0"/>
              <a:t>Challenges on how to scale up</a:t>
            </a:r>
            <a:endParaRPr lang="id-ID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1</a:t>
            </a:fld>
            <a:endParaRPr lang="de-DE" dirty="0"/>
          </a:p>
        </p:txBody>
      </p:sp>
      <p:grpSp>
        <p:nvGrpSpPr>
          <p:cNvPr id="5" name="Group 4"/>
          <p:cNvGrpSpPr/>
          <p:nvPr/>
        </p:nvGrpSpPr>
        <p:grpSpPr>
          <a:xfrm>
            <a:off x="784202" y="1900665"/>
            <a:ext cx="8374154" cy="3309390"/>
            <a:chOff x="251520" y="1556792"/>
            <a:chExt cx="8712968" cy="4032448"/>
          </a:xfrm>
        </p:grpSpPr>
        <p:sp>
          <p:nvSpPr>
            <p:cNvPr id="6" name="Freeform 2"/>
            <p:cNvSpPr>
              <a:spLocks noEditPoints="1"/>
            </p:cNvSpPr>
            <p:nvPr/>
          </p:nvSpPr>
          <p:spPr bwMode="auto">
            <a:xfrm>
              <a:off x="251520" y="1556792"/>
              <a:ext cx="8712968" cy="4032448"/>
            </a:xfrm>
            <a:custGeom>
              <a:avLst/>
              <a:gdLst/>
              <a:ahLst/>
              <a:cxnLst>
                <a:cxn ang="0">
                  <a:pos x="5673" y="10878"/>
                </a:cxn>
                <a:cxn ang="0">
                  <a:pos x="4882" y="10298"/>
                </a:cxn>
                <a:cxn ang="0">
                  <a:pos x="4184" y="8925"/>
                </a:cxn>
                <a:cxn ang="0">
                  <a:pos x="2600" y="6345"/>
                </a:cxn>
                <a:cxn ang="0">
                  <a:pos x="15666" y="12066"/>
                </a:cxn>
                <a:cxn ang="0">
                  <a:pos x="15521" y="11989"/>
                </a:cxn>
                <a:cxn ang="0">
                  <a:pos x="13682" y="11646"/>
                </a:cxn>
                <a:cxn ang="0">
                  <a:pos x="12012" y="9034"/>
                </a:cxn>
                <a:cxn ang="0">
                  <a:pos x="11350" y="7372"/>
                </a:cxn>
                <a:cxn ang="0">
                  <a:pos x="11254" y="7493"/>
                </a:cxn>
                <a:cxn ang="0">
                  <a:pos x="46428" y="17705"/>
                </a:cxn>
                <a:cxn ang="0">
                  <a:pos x="30306" y="19616"/>
                </a:cxn>
                <a:cxn ang="0">
                  <a:pos x="31948" y="20478"/>
                </a:cxn>
                <a:cxn ang="0">
                  <a:pos x="34654" y="19254"/>
                </a:cxn>
                <a:cxn ang="0">
                  <a:pos x="34559" y="19464"/>
                </a:cxn>
                <a:cxn ang="0">
                  <a:pos x="30864" y="19508"/>
                </a:cxn>
                <a:cxn ang="0">
                  <a:pos x="36612" y="21320"/>
                </a:cxn>
                <a:cxn ang="0">
                  <a:pos x="38864" y="18129"/>
                </a:cxn>
                <a:cxn ang="0">
                  <a:pos x="45267" y="18817"/>
                </a:cxn>
                <a:cxn ang="0">
                  <a:pos x="40335" y="18621"/>
                </a:cxn>
                <a:cxn ang="0">
                  <a:pos x="41747" y="18793"/>
                </a:cxn>
                <a:cxn ang="0">
                  <a:pos x="35541" y="10908"/>
                </a:cxn>
                <a:cxn ang="0">
                  <a:pos x="36960" y="10747"/>
                </a:cxn>
                <a:cxn ang="0">
                  <a:pos x="38323" y="10854"/>
                </a:cxn>
                <a:cxn ang="0">
                  <a:pos x="41526" y="5896"/>
                </a:cxn>
                <a:cxn ang="0">
                  <a:pos x="41717" y="6919"/>
                </a:cxn>
                <a:cxn ang="0">
                  <a:pos x="41720" y="9416"/>
                </a:cxn>
                <a:cxn ang="0">
                  <a:pos x="38942" y="12582"/>
                </a:cxn>
                <a:cxn ang="0">
                  <a:pos x="42765" y="12989"/>
                </a:cxn>
                <a:cxn ang="0">
                  <a:pos x="44369" y="8975"/>
                </a:cxn>
                <a:cxn ang="0">
                  <a:pos x="44191" y="11232"/>
                </a:cxn>
                <a:cxn ang="0">
                  <a:pos x="40719" y="10427"/>
                </a:cxn>
                <a:cxn ang="0">
                  <a:pos x="40338" y="9020"/>
                </a:cxn>
                <a:cxn ang="0">
                  <a:pos x="46421" y="10703"/>
                </a:cxn>
                <a:cxn ang="0">
                  <a:pos x="48532" y="9559"/>
                </a:cxn>
                <a:cxn ang="0">
                  <a:pos x="50085" y="12201"/>
                </a:cxn>
                <a:cxn ang="0">
                  <a:pos x="56980" y="11637"/>
                </a:cxn>
                <a:cxn ang="0">
                  <a:pos x="56656" y="18919"/>
                </a:cxn>
                <a:cxn ang="0">
                  <a:pos x="54793" y="17030"/>
                </a:cxn>
                <a:cxn ang="0">
                  <a:pos x="35384" y="9357"/>
                </a:cxn>
                <a:cxn ang="0">
                  <a:pos x="34405" y="12744"/>
                </a:cxn>
                <a:cxn ang="0">
                  <a:pos x="32924" y="13457"/>
                </a:cxn>
                <a:cxn ang="0">
                  <a:pos x="31045" y="9533"/>
                </a:cxn>
                <a:cxn ang="0">
                  <a:pos x="37448" y="7570"/>
                </a:cxn>
                <a:cxn ang="0">
                  <a:pos x="31699" y="8343"/>
                </a:cxn>
                <a:cxn ang="0">
                  <a:pos x="10722" y="7749"/>
                </a:cxn>
                <a:cxn ang="0">
                  <a:pos x="13582" y="12819"/>
                </a:cxn>
                <a:cxn ang="0">
                  <a:pos x="5264" y="7897"/>
                </a:cxn>
                <a:cxn ang="0">
                  <a:pos x="1494" y="3210"/>
                </a:cxn>
                <a:cxn ang="0">
                  <a:pos x="6932" y="5392"/>
                </a:cxn>
                <a:cxn ang="0">
                  <a:pos x="14863" y="15833"/>
                </a:cxn>
                <a:cxn ang="0">
                  <a:pos x="24280" y="19221"/>
                </a:cxn>
                <a:cxn ang="0">
                  <a:pos x="15886" y="17863"/>
                </a:cxn>
                <a:cxn ang="0">
                  <a:pos x="24711" y="18817"/>
                </a:cxn>
                <a:cxn ang="0">
                  <a:pos x="28203" y="9528"/>
                </a:cxn>
                <a:cxn ang="0">
                  <a:pos x="27907" y="4316"/>
                </a:cxn>
                <a:cxn ang="0">
                  <a:pos x="29520" y="1762"/>
                </a:cxn>
                <a:cxn ang="0">
                  <a:pos x="26676" y="946"/>
                </a:cxn>
                <a:cxn ang="0">
                  <a:pos x="20756" y="5288"/>
                </a:cxn>
                <a:cxn ang="0">
                  <a:pos x="17831" y="8631"/>
                </a:cxn>
                <a:cxn ang="0">
                  <a:pos x="19479" y="12302"/>
                </a:cxn>
                <a:cxn ang="0">
                  <a:pos x="24285" y="13125"/>
                </a:cxn>
                <a:cxn ang="0">
                  <a:pos x="26906" y="10982"/>
                </a:cxn>
              </a:cxnLst>
              <a:rect l="0" t="0" r="r" b="b"/>
              <a:pathLst>
                <a:path w="59559" h="22106">
                  <a:moveTo>
                    <a:pt x="1977" y="5404"/>
                  </a:moveTo>
                  <a:cubicBezTo>
                    <a:pt x="2009" y="5421"/>
                    <a:pt x="2041" y="5438"/>
                    <a:pt x="2072" y="5455"/>
                  </a:cubicBezTo>
                  <a:cubicBezTo>
                    <a:pt x="2074" y="5478"/>
                    <a:pt x="2077" y="5502"/>
                    <a:pt x="2079" y="5526"/>
                  </a:cubicBezTo>
                  <a:cubicBezTo>
                    <a:pt x="2090" y="5540"/>
                    <a:pt x="2102" y="5555"/>
                    <a:pt x="2113" y="5570"/>
                  </a:cubicBezTo>
                  <a:cubicBezTo>
                    <a:pt x="2112" y="5604"/>
                    <a:pt x="2111" y="5637"/>
                    <a:pt x="2109" y="5671"/>
                  </a:cubicBezTo>
                  <a:cubicBezTo>
                    <a:pt x="2083" y="5689"/>
                    <a:pt x="2044" y="5694"/>
                    <a:pt x="1991" y="5685"/>
                  </a:cubicBezTo>
                  <a:cubicBezTo>
                    <a:pt x="1972" y="5636"/>
                    <a:pt x="1966" y="5588"/>
                    <a:pt x="1974" y="5539"/>
                  </a:cubicBezTo>
                  <a:cubicBezTo>
                    <a:pt x="1958" y="5531"/>
                    <a:pt x="1942" y="5523"/>
                    <a:pt x="1927" y="5516"/>
                  </a:cubicBezTo>
                  <a:cubicBezTo>
                    <a:pt x="1930" y="5465"/>
                    <a:pt x="1947" y="5427"/>
                    <a:pt x="1977" y="5404"/>
                  </a:cubicBezTo>
                  <a:close/>
                  <a:moveTo>
                    <a:pt x="2679" y="5678"/>
                  </a:moveTo>
                  <a:cubicBezTo>
                    <a:pt x="2661" y="5669"/>
                    <a:pt x="2642" y="5660"/>
                    <a:pt x="2624" y="5651"/>
                  </a:cubicBezTo>
                  <a:cubicBezTo>
                    <a:pt x="2610" y="5589"/>
                    <a:pt x="2603" y="5526"/>
                    <a:pt x="2651" y="5455"/>
                  </a:cubicBezTo>
                  <a:cubicBezTo>
                    <a:pt x="2673" y="5425"/>
                    <a:pt x="2692" y="5395"/>
                    <a:pt x="2696" y="5356"/>
                  </a:cubicBezTo>
                  <a:cubicBezTo>
                    <a:pt x="2719" y="5351"/>
                    <a:pt x="2743" y="5347"/>
                    <a:pt x="2767" y="5360"/>
                  </a:cubicBezTo>
                  <a:cubicBezTo>
                    <a:pt x="2775" y="5366"/>
                    <a:pt x="2782" y="5373"/>
                    <a:pt x="2790" y="5380"/>
                  </a:cubicBezTo>
                  <a:cubicBezTo>
                    <a:pt x="2797" y="5372"/>
                    <a:pt x="2804" y="5364"/>
                    <a:pt x="2811" y="5356"/>
                  </a:cubicBezTo>
                  <a:cubicBezTo>
                    <a:pt x="2848" y="5347"/>
                    <a:pt x="2881" y="5352"/>
                    <a:pt x="2909" y="5370"/>
                  </a:cubicBezTo>
                  <a:cubicBezTo>
                    <a:pt x="2915" y="5395"/>
                    <a:pt x="2920" y="5420"/>
                    <a:pt x="2926" y="5444"/>
                  </a:cubicBezTo>
                  <a:cubicBezTo>
                    <a:pt x="2934" y="5449"/>
                    <a:pt x="2942" y="5453"/>
                    <a:pt x="2950" y="5458"/>
                  </a:cubicBezTo>
                  <a:cubicBezTo>
                    <a:pt x="2988" y="5545"/>
                    <a:pt x="2998" y="5621"/>
                    <a:pt x="2946" y="5671"/>
                  </a:cubicBezTo>
                  <a:cubicBezTo>
                    <a:pt x="2884" y="5645"/>
                    <a:pt x="2852" y="5600"/>
                    <a:pt x="2834" y="5546"/>
                  </a:cubicBezTo>
                  <a:cubicBezTo>
                    <a:pt x="2815" y="5545"/>
                    <a:pt x="2796" y="5544"/>
                    <a:pt x="2777" y="5543"/>
                  </a:cubicBezTo>
                  <a:cubicBezTo>
                    <a:pt x="2735" y="5583"/>
                    <a:pt x="2702" y="5628"/>
                    <a:pt x="2679" y="5678"/>
                  </a:cubicBezTo>
                  <a:close/>
                  <a:moveTo>
                    <a:pt x="4381" y="6066"/>
                  </a:moveTo>
                  <a:cubicBezTo>
                    <a:pt x="4395" y="6079"/>
                    <a:pt x="4408" y="6093"/>
                    <a:pt x="4422" y="6106"/>
                  </a:cubicBezTo>
                  <a:cubicBezTo>
                    <a:pt x="4471" y="6129"/>
                    <a:pt x="4523" y="6102"/>
                    <a:pt x="4570" y="6125"/>
                  </a:cubicBezTo>
                  <a:lnTo>
                    <a:pt x="4602" y="6091"/>
                  </a:lnTo>
                  <a:lnTo>
                    <a:pt x="4641" y="6146"/>
                  </a:lnTo>
                  <a:cubicBezTo>
                    <a:pt x="4624" y="6201"/>
                    <a:pt x="4593" y="6253"/>
                    <a:pt x="4553" y="6302"/>
                  </a:cubicBezTo>
                  <a:cubicBezTo>
                    <a:pt x="4531" y="6253"/>
                    <a:pt x="4488" y="6270"/>
                    <a:pt x="4458" y="6244"/>
                  </a:cubicBezTo>
                  <a:cubicBezTo>
                    <a:pt x="4430" y="6245"/>
                    <a:pt x="4402" y="6246"/>
                    <a:pt x="4375" y="6246"/>
                  </a:cubicBezTo>
                  <a:cubicBezTo>
                    <a:pt x="4361" y="6224"/>
                    <a:pt x="4346" y="6202"/>
                    <a:pt x="4315" y="6180"/>
                  </a:cubicBezTo>
                  <a:cubicBezTo>
                    <a:pt x="4321" y="6168"/>
                    <a:pt x="4327" y="6156"/>
                    <a:pt x="4332" y="6144"/>
                  </a:cubicBezTo>
                  <a:cubicBezTo>
                    <a:pt x="4343" y="6127"/>
                    <a:pt x="4342" y="6106"/>
                    <a:pt x="4330" y="6083"/>
                  </a:cubicBezTo>
                  <a:cubicBezTo>
                    <a:pt x="4347" y="6068"/>
                    <a:pt x="4364" y="6063"/>
                    <a:pt x="4381" y="6066"/>
                  </a:cubicBezTo>
                  <a:close/>
                  <a:moveTo>
                    <a:pt x="4411" y="7936"/>
                  </a:moveTo>
                  <a:cubicBezTo>
                    <a:pt x="4399" y="7976"/>
                    <a:pt x="4403" y="8015"/>
                    <a:pt x="4423" y="8054"/>
                  </a:cubicBezTo>
                  <a:cubicBezTo>
                    <a:pt x="4445" y="8086"/>
                    <a:pt x="4482" y="8101"/>
                    <a:pt x="4535" y="8101"/>
                  </a:cubicBezTo>
                  <a:cubicBezTo>
                    <a:pt x="4574" y="8100"/>
                    <a:pt x="4614" y="8113"/>
                    <a:pt x="4653" y="8143"/>
                  </a:cubicBezTo>
                  <a:cubicBezTo>
                    <a:pt x="4692" y="8131"/>
                    <a:pt x="4716" y="8103"/>
                    <a:pt x="4724" y="8060"/>
                  </a:cubicBezTo>
                  <a:cubicBezTo>
                    <a:pt x="4744" y="8092"/>
                    <a:pt x="4771" y="8100"/>
                    <a:pt x="4806" y="8084"/>
                  </a:cubicBezTo>
                  <a:cubicBezTo>
                    <a:pt x="4820" y="8072"/>
                    <a:pt x="4834" y="8060"/>
                    <a:pt x="4848" y="8048"/>
                  </a:cubicBezTo>
                  <a:lnTo>
                    <a:pt x="4848" y="7983"/>
                  </a:lnTo>
                  <a:cubicBezTo>
                    <a:pt x="4822" y="7960"/>
                    <a:pt x="4797" y="7936"/>
                    <a:pt x="4771" y="7913"/>
                  </a:cubicBezTo>
                  <a:cubicBezTo>
                    <a:pt x="4667" y="7924"/>
                    <a:pt x="4576" y="7912"/>
                    <a:pt x="4488" y="7907"/>
                  </a:cubicBezTo>
                  <a:cubicBezTo>
                    <a:pt x="4482" y="7921"/>
                    <a:pt x="4476" y="7934"/>
                    <a:pt x="4470" y="7948"/>
                  </a:cubicBezTo>
                  <a:cubicBezTo>
                    <a:pt x="4451" y="7944"/>
                    <a:pt x="4431" y="7940"/>
                    <a:pt x="4411" y="7936"/>
                  </a:cubicBezTo>
                  <a:close/>
                  <a:moveTo>
                    <a:pt x="5698" y="10948"/>
                  </a:moveTo>
                  <a:lnTo>
                    <a:pt x="5673" y="10878"/>
                  </a:lnTo>
                  <a:lnTo>
                    <a:pt x="5673" y="10713"/>
                  </a:lnTo>
                  <a:lnTo>
                    <a:pt x="5768" y="10662"/>
                  </a:lnTo>
                  <a:lnTo>
                    <a:pt x="5889" y="10732"/>
                  </a:lnTo>
                  <a:lnTo>
                    <a:pt x="5914" y="10853"/>
                  </a:lnTo>
                  <a:lnTo>
                    <a:pt x="5971" y="10872"/>
                  </a:lnTo>
                  <a:lnTo>
                    <a:pt x="5990" y="10853"/>
                  </a:lnTo>
                  <a:lnTo>
                    <a:pt x="6099" y="10948"/>
                  </a:lnTo>
                  <a:lnTo>
                    <a:pt x="6105" y="11050"/>
                  </a:lnTo>
                  <a:lnTo>
                    <a:pt x="6169" y="11164"/>
                  </a:lnTo>
                  <a:lnTo>
                    <a:pt x="6111" y="11260"/>
                  </a:lnTo>
                  <a:lnTo>
                    <a:pt x="6060" y="11190"/>
                  </a:lnTo>
                  <a:lnTo>
                    <a:pt x="5832" y="11037"/>
                  </a:lnTo>
                  <a:lnTo>
                    <a:pt x="5781" y="11037"/>
                  </a:lnTo>
                  <a:lnTo>
                    <a:pt x="5736" y="11012"/>
                  </a:lnTo>
                  <a:lnTo>
                    <a:pt x="5743" y="10973"/>
                  </a:lnTo>
                  <a:lnTo>
                    <a:pt x="5698" y="10948"/>
                  </a:lnTo>
                  <a:close/>
                  <a:moveTo>
                    <a:pt x="6232" y="11253"/>
                  </a:moveTo>
                  <a:cubicBezTo>
                    <a:pt x="6204" y="11253"/>
                    <a:pt x="6192" y="11294"/>
                    <a:pt x="6194" y="11374"/>
                  </a:cubicBezTo>
                  <a:cubicBezTo>
                    <a:pt x="6186" y="11402"/>
                    <a:pt x="6195" y="11429"/>
                    <a:pt x="6207" y="11457"/>
                  </a:cubicBezTo>
                  <a:cubicBezTo>
                    <a:pt x="6219" y="11493"/>
                    <a:pt x="6232" y="11529"/>
                    <a:pt x="6245" y="11565"/>
                  </a:cubicBezTo>
                  <a:cubicBezTo>
                    <a:pt x="6222" y="11586"/>
                    <a:pt x="6216" y="11616"/>
                    <a:pt x="6213" y="11647"/>
                  </a:cubicBezTo>
                  <a:cubicBezTo>
                    <a:pt x="6265" y="11660"/>
                    <a:pt x="6302" y="11694"/>
                    <a:pt x="6334" y="11736"/>
                  </a:cubicBezTo>
                  <a:cubicBezTo>
                    <a:pt x="6379" y="11732"/>
                    <a:pt x="6408" y="11717"/>
                    <a:pt x="6423" y="11692"/>
                  </a:cubicBezTo>
                  <a:cubicBezTo>
                    <a:pt x="6442" y="11698"/>
                    <a:pt x="6461" y="11705"/>
                    <a:pt x="6480" y="11711"/>
                  </a:cubicBezTo>
                  <a:cubicBezTo>
                    <a:pt x="6499" y="11772"/>
                    <a:pt x="6497" y="11834"/>
                    <a:pt x="6486" y="11895"/>
                  </a:cubicBezTo>
                  <a:cubicBezTo>
                    <a:pt x="6525" y="11919"/>
                    <a:pt x="6563" y="11957"/>
                    <a:pt x="6601" y="12010"/>
                  </a:cubicBezTo>
                  <a:cubicBezTo>
                    <a:pt x="6633" y="12054"/>
                    <a:pt x="6664" y="12088"/>
                    <a:pt x="6696" y="12112"/>
                  </a:cubicBezTo>
                  <a:cubicBezTo>
                    <a:pt x="6698" y="12148"/>
                    <a:pt x="6700" y="12184"/>
                    <a:pt x="6703" y="12220"/>
                  </a:cubicBezTo>
                  <a:cubicBezTo>
                    <a:pt x="6745" y="12281"/>
                    <a:pt x="6787" y="12343"/>
                    <a:pt x="6830" y="12404"/>
                  </a:cubicBezTo>
                  <a:cubicBezTo>
                    <a:pt x="6875" y="12439"/>
                    <a:pt x="6886" y="12399"/>
                    <a:pt x="6862" y="12283"/>
                  </a:cubicBezTo>
                  <a:cubicBezTo>
                    <a:pt x="6836" y="12241"/>
                    <a:pt x="6811" y="12198"/>
                    <a:pt x="6785" y="12156"/>
                  </a:cubicBezTo>
                  <a:cubicBezTo>
                    <a:pt x="6806" y="12148"/>
                    <a:pt x="6828" y="12139"/>
                    <a:pt x="6849" y="12131"/>
                  </a:cubicBezTo>
                  <a:cubicBezTo>
                    <a:pt x="6822" y="12144"/>
                    <a:pt x="6860" y="12104"/>
                    <a:pt x="6870" y="12087"/>
                  </a:cubicBezTo>
                  <a:cubicBezTo>
                    <a:pt x="6890" y="12131"/>
                    <a:pt x="6919" y="12169"/>
                    <a:pt x="6938" y="12213"/>
                  </a:cubicBezTo>
                  <a:cubicBezTo>
                    <a:pt x="6959" y="12243"/>
                    <a:pt x="6980" y="12247"/>
                    <a:pt x="7001" y="12226"/>
                  </a:cubicBezTo>
                  <a:cubicBezTo>
                    <a:pt x="6997" y="12190"/>
                    <a:pt x="6993" y="12154"/>
                    <a:pt x="6989" y="12118"/>
                  </a:cubicBezTo>
                  <a:cubicBezTo>
                    <a:pt x="6965" y="12092"/>
                    <a:pt x="6942" y="12067"/>
                    <a:pt x="6919" y="12042"/>
                  </a:cubicBezTo>
                  <a:cubicBezTo>
                    <a:pt x="6908" y="12025"/>
                    <a:pt x="6898" y="12008"/>
                    <a:pt x="6887" y="11991"/>
                  </a:cubicBezTo>
                  <a:cubicBezTo>
                    <a:pt x="6859" y="11965"/>
                    <a:pt x="6832" y="11940"/>
                    <a:pt x="6804" y="11914"/>
                  </a:cubicBezTo>
                  <a:cubicBezTo>
                    <a:pt x="6770" y="11872"/>
                    <a:pt x="6737" y="11830"/>
                    <a:pt x="6703" y="11787"/>
                  </a:cubicBezTo>
                  <a:cubicBezTo>
                    <a:pt x="6708" y="11758"/>
                    <a:pt x="6704" y="11728"/>
                    <a:pt x="6690" y="11698"/>
                  </a:cubicBezTo>
                  <a:cubicBezTo>
                    <a:pt x="6666" y="11680"/>
                    <a:pt x="6647" y="11671"/>
                    <a:pt x="6633" y="11673"/>
                  </a:cubicBezTo>
                  <a:cubicBezTo>
                    <a:pt x="6614" y="11660"/>
                    <a:pt x="6595" y="11636"/>
                    <a:pt x="6575" y="11603"/>
                  </a:cubicBezTo>
                  <a:cubicBezTo>
                    <a:pt x="6573" y="11584"/>
                    <a:pt x="6571" y="11565"/>
                    <a:pt x="6569" y="11546"/>
                  </a:cubicBezTo>
                  <a:cubicBezTo>
                    <a:pt x="6558" y="11527"/>
                    <a:pt x="6548" y="11507"/>
                    <a:pt x="6537" y="11488"/>
                  </a:cubicBezTo>
                  <a:cubicBezTo>
                    <a:pt x="6525" y="11469"/>
                    <a:pt x="6512" y="11450"/>
                    <a:pt x="6499" y="11431"/>
                  </a:cubicBezTo>
                  <a:cubicBezTo>
                    <a:pt x="6438" y="11407"/>
                    <a:pt x="6376" y="11356"/>
                    <a:pt x="6315" y="11291"/>
                  </a:cubicBezTo>
                  <a:cubicBezTo>
                    <a:pt x="6287" y="11279"/>
                    <a:pt x="6260" y="11266"/>
                    <a:pt x="6232" y="11253"/>
                  </a:cubicBezTo>
                  <a:close/>
                  <a:moveTo>
                    <a:pt x="4882" y="10298"/>
                  </a:moveTo>
                  <a:cubicBezTo>
                    <a:pt x="4864" y="10270"/>
                    <a:pt x="4845" y="10243"/>
                    <a:pt x="4827" y="10215"/>
                  </a:cubicBezTo>
                  <a:cubicBezTo>
                    <a:pt x="4733" y="10036"/>
                    <a:pt x="4621" y="9860"/>
                    <a:pt x="4483" y="9692"/>
                  </a:cubicBezTo>
                  <a:cubicBezTo>
                    <a:pt x="4502" y="9650"/>
                    <a:pt x="4516" y="9609"/>
                    <a:pt x="4524" y="9568"/>
                  </a:cubicBezTo>
                  <a:cubicBezTo>
                    <a:pt x="4542" y="9577"/>
                    <a:pt x="4561" y="9586"/>
                    <a:pt x="4579" y="9595"/>
                  </a:cubicBezTo>
                  <a:lnTo>
                    <a:pt x="4579" y="9512"/>
                  </a:lnTo>
                  <a:cubicBezTo>
                    <a:pt x="4574" y="9485"/>
                    <a:pt x="4570" y="9457"/>
                    <a:pt x="4565" y="9430"/>
                  </a:cubicBezTo>
                  <a:cubicBezTo>
                    <a:pt x="4634" y="9388"/>
                    <a:pt x="4703" y="9347"/>
                    <a:pt x="4772" y="9306"/>
                  </a:cubicBezTo>
                  <a:cubicBezTo>
                    <a:pt x="4790" y="9292"/>
                    <a:pt x="4809" y="9278"/>
                    <a:pt x="4827" y="9264"/>
                  </a:cubicBezTo>
                  <a:cubicBezTo>
                    <a:pt x="4891" y="9286"/>
                    <a:pt x="4953" y="9304"/>
                    <a:pt x="5006" y="9292"/>
                  </a:cubicBezTo>
                  <a:cubicBezTo>
                    <a:pt x="5077" y="9380"/>
                    <a:pt x="5054" y="9408"/>
                    <a:pt x="4937" y="9375"/>
                  </a:cubicBezTo>
                  <a:cubicBezTo>
                    <a:pt x="4963" y="9428"/>
                    <a:pt x="4940" y="9471"/>
                    <a:pt x="4910" y="9512"/>
                  </a:cubicBezTo>
                  <a:cubicBezTo>
                    <a:pt x="4968" y="9496"/>
                    <a:pt x="5009" y="9523"/>
                    <a:pt x="5034" y="9595"/>
                  </a:cubicBezTo>
                  <a:cubicBezTo>
                    <a:pt x="5085" y="9654"/>
                    <a:pt x="5131" y="9746"/>
                    <a:pt x="5172" y="9871"/>
                  </a:cubicBezTo>
                  <a:cubicBezTo>
                    <a:pt x="5199" y="9889"/>
                    <a:pt x="5227" y="9908"/>
                    <a:pt x="5254" y="9926"/>
                  </a:cubicBezTo>
                  <a:cubicBezTo>
                    <a:pt x="5224" y="9952"/>
                    <a:pt x="5210" y="9988"/>
                    <a:pt x="5213" y="10036"/>
                  </a:cubicBezTo>
                  <a:cubicBezTo>
                    <a:pt x="5255" y="10067"/>
                    <a:pt x="5300" y="10096"/>
                    <a:pt x="5364" y="10105"/>
                  </a:cubicBezTo>
                  <a:cubicBezTo>
                    <a:pt x="5374" y="10137"/>
                    <a:pt x="5383" y="10169"/>
                    <a:pt x="5392" y="10201"/>
                  </a:cubicBezTo>
                  <a:cubicBezTo>
                    <a:pt x="5376" y="10251"/>
                    <a:pt x="5372" y="10306"/>
                    <a:pt x="5378" y="10367"/>
                  </a:cubicBezTo>
                  <a:cubicBezTo>
                    <a:pt x="5501" y="10529"/>
                    <a:pt x="5468" y="10547"/>
                    <a:pt x="5282" y="10422"/>
                  </a:cubicBezTo>
                  <a:cubicBezTo>
                    <a:pt x="5259" y="10445"/>
                    <a:pt x="5236" y="10468"/>
                    <a:pt x="5213" y="10491"/>
                  </a:cubicBezTo>
                  <a:cubicBezTo>
                    <a:pt x="5135" y="10507"/>
                    <a:pt x="5114" y="10475"/>
                    <a:pt x="5103" y="10436"/>
                  </a:cubicBezTo>
                  <a:cubicBezTo>
                    <a:pt x="5049" y="10414"/>
                    <a:pt x="5013" y="10386"/>
                    <a:pt x="4992" y="10353"/>
                  </a:cubicBezTo>
                  <a:cubicBezTo>
                    <a:pt x="4956" y="10351"/>
                    <a:pt x="4919" y="10333"/>
                    <a:pt x="4882" y="10298"/>
                  </a:cubicBezTo>
                  <a:close/>
                  <a:moveTo>
                    <a:pt x="4294" y="8418"/>
                  </a:moveTo>
                  <a:cubicBezTo>
                    <a:pt x="4276" y="8407"/>
                    <a:pt x="4257" y="8397"/>
                    <a:pt x="4239" y="8387"/>
                  </a:cubicBezTo>
                  <a:cubicBezTo>
                    <a:pt x="4212" y="8343"/>
                    <a:pt x="4202" y="8304"/>
                    <a:pt x="4208" y="8268"/>
                  </a:cubicBezTo>
                  <a:cubicBezTo>
                    <a:pt x="4185" y="8269"/>
                    <a:pt x="4162" y="8266"/>
                    <a:pt x="4138" y="8234"/>
                  </a:cubicBezTo>
                  <a:cubicBezTo>
                    <a:pt x="4137" y="8206"/>
                    <a:pt x="4136" y="8177"/>
                    <a:pt x="4135" y="8149"/>
                  </a:cubicBezTo>
                  <a:cubicBezTo>
                    <a:pt x="4145" y="8139"/>
                    <a:pt x="4164" y="8131"/>
                    <a:pt x="4174" y="8121"/>
                  </a:cubicBezTo>
                  <a:cubicBezTo>
                    <a:pt x="4201" y="8128"/>
                    <a:pt x="4217" y="8130"/>
                    <a:pt x="4245" y="8134"/>
                  </a:cubicBezTo>
                  <a:cubicBezTo>
                    <a:pt x="4247" y="8140"/>
                    <a:pt x="4249" y="8146"/>
                    <a:pt x="4251" y="8152"/>
                  </a:cubicBezTo>
                  <a:cubicBezTo>
                    <a:pt x="4288" y="8131"/>
                    <a:pt x="4328" y="8130"/>
                    <a:pt x="4373" y="8149"/>
                  </a:cubicBezTo>
                  <a:cubicBezTo>
                    <a:pt x="4362" y="8224"/>
                    <a:pt x="4363" y="8300"/>
                    <a:pt x="4392" y="8375"/>
                  </a:cubicBezTo>
                  <a:cubicBezTo>
                    <a:pt x="4416" y="8389"/>
                    <a:pt x="4432" y="8407"/>
                    <a:pt x="4440" y="8430"/>
                  </a:cubicBezTo>
                  <a:cubicBezTo>
                    <a:pt x="4446" y="8445"/>
                    <a:pt x="4451" y="8460"/>
                    <a:pt x="4456" y="8476"/>
                  </a:cubicBezTo>
                  <a:cubicBezTo>
                    <a:pt x="4475" y="8492"/>
                    <a:pt x="4490" y="8516"/>
                    <a:pt x="4502" y="8549"/>
                  </a:cubicBezTo>
                  <a:cubicBezTo>
                    <a:pt x="4492" y="8601"/>
                    <a:pt x="4475" y="8641"/>
                    <a:pt x="4450" y="8668"/>
                  </a:cubicBezTo>
                  <a:cubicBezTo>
                    <a:pt x="4461" y="8674"/>
                    <a:pt x="4472" y="8680"/>
                    <a:pt x="4483" y="8686"/>
                  </a:cubicBezTo>
                  <a:cubicBezTo>
                    <a:pt x="4484" y="8698"/>
                    <a:pt x="4485" y="8709"/>
                    <a:pt x="4486" y="8720"/>
                  </a:cubicBezTo>
                  <a:cubicBezTo>
                    <a:pt x="4476" y="8770"/>
                    <a:pt x="4466" y="8820"/>
                    <a:pt x="4456" y="8870"/>
                  </a:cubicBezTo>
                  <a:cubicBezTo>
                    <a:pt x="4461" y="8934"/>
                    <a:pt x="4467" y="8999"/>
                    <a:pt x="4447" y="9047"/>
                  </a:cubicBezTo>
                  <a:cubicBezTo>
                    <a:pt x="4410" y="9042"/>
                    <a:pt x="4373" y="9024"/>
                    <a:pt x="4337" y="8995"/>
                  </a:cubicBezTo>
                  <a:cubicBezTo>
                    <a:pt x="4356" y="8977"/>
                    <a:pt x="4375" y="8960"/>
                    <a:pt x="4395" y="8943"/>
                  </a:cubicBezTo>
                  <a:cubicBezTo>
                    <a:pt x="4396" y="8929"/>
                    <a:pt x="4397" y="8914"/>
                    <a:pt x="4398" y="8900"/>
                  </a:cubicBezTo>
                  <a:cubicBezTo>
                    <a:pt x="4387" y="8898"/>
                    <a:pt x="4375" y="8896"/>
                    <a:pt x="4364" y="8894"/>
                  </a:cubicBezTo>
                  <a:cubicBezTo>
                    <a:pt x="4336" y="8916"/>
                    <a:pt x="4307" y="8939"/>
                    <a:pt x="4279" y="8961"/>
                  </a:cubicBezTo>
                  <a:cubicBezTo>
                    <a:pt x="4260" y="8961"/>
                    <a:pt x="4240" y="8966"/>
                    <a:pt x="4230" y="8940"/>
                  </a:cubicBezTo>
                  <a:cubicBezTo>
                    <a:pt x="4228" y="8930"/>
                    <a:pt x="4226" y="8919"/>
                    <a:pt x="4224" y="8909"/>
                  </a:cubicBezTo>
                  <a:cubicBezTo>
                    <a:pt x="4210" y="8914"/>
                    <a:pt x="4197" y="8919"/>
                    <a:pt x="4184" y="8925"/>
                  </a:cubicBezTo>
                  <a:cubicBezTo>
                    <a:pt x="4174" y="8917"/>
                    <a:pt x="4164" y="8910"/>
                    <a:pt x="4153" y="8903"/>
                  </a:cubicBezTo>
                  <a:cubicBezTo>
                    <a:pt x="4152" y="8884"/>
                    <a:pt x="4151" y="8864"/>
                    <a:pt x="4150" y="8845"/>
                  </a:cubicBezTo>
                  <a:cubicBezTo>
                    <a:pt x="4147" y="8826"/>
                    <a:pt x="4144" y="8806"/>
                    <a:pt x="4141" y="8787"/>
                  </a:cubicBezTo>
                  <a:cubicBezTo>
                    <a:pt x="4152" y="8778"/>
                    <a:pt x="4164" y="8769"/>
                    <a:pt x="4175" y="8760"/>
                  </a:cubicBezTo>
                  <a:cubicBezTo>
                    <a:pt x="4167" y="8744"/>
                    <a:pt x="4158" y="8729"/>
                    <a:pt x="4150" y="8714"/>
                  </a:cubicBezTo>
                  <a:cubicBezTo>
                    <a:pt x="4149" y="8694"/>
                    <a:pt x="4148" y="8675"/>
                    <a:pt x="4147" y="8656"/>
                  </a:cubicBezTo>
                  <a:cubicBezTo>
                    <a:pt x="4157" y="8652"/>
                    <a:pt x="4168" y="8648"/>
                    <a:pt x="4178" y="8644"/>
                  </a:cubicBezTo>
                  <a:cubicBezTo>
                    <a:pt x="4188" y="8663"/>
                    <a:pt x="4198" y="8682"/>
                    <a:pt x="4208" y="8702"/>
                  </a:cubicBezTo>
                  <a:cubicBezTo>
                    <a:pt x="4230" y="8683"/>
                    <a:pt x="4230" y="8658"/>
                    <a:pt x="4227" y="8631"/>
                  </a:cubicBezTo>
                  <a:cubicBezTo>
                    <a:pt x="4224" y="8609"/>
                    <a:pt x="4224" y="8587"/>
                    <a:pt x="4245" y="8564"/>
                  </a:cubicBezTo>
                  <a:cubicBezTo>
                    <a:pt x="4259" y="8540"/>
                    <a:pt x="4274" y="8515"/>
                    <a:pt x="4288" y="8491"/>
                  </a:cubicBezTo>
                  <a:cubicBezTo>
                    <a:pt x="4290" y="8466"/>
                    <a:pt x="4292" y="8442"/>
                    <a:pt x="4294" y="8418"/>
                  </a:cubicBezTo>
                  <a:close/>
                  <a:moveTo>
                    <a:pt x="2567" y="6463"/>
                  </a:moveTo>
                  <a:cubicBezTo>
                    <a:pt x="2597" y="6459"/>
                    <a:pt x="2646" y="6463"/>
                    <a:pt x="2712" y="6476"/>
                  </a:cubicBezTo>
                  <a:cubicBezTo>
                    <a:pt x="2725" y="6514"/>
                    <a:pt x="2738" y="6551"/>
                    <a:pt x="2751" y="6588"/>
                  </a:cubicBezTo>
                  <a:cubicBezTo>
                    <a:pt x="2788" y="6604"/>
                    <a:pt x="2826" y="6619"/>
                    <a:pt x="2863" y="6634"/>
                  </a:cubicBezTo>
                  <a:cubicBezTo>
                    <a:pt x="2900" y="6716"/>
                    <a:pt x="2938" y="6797"/>
                    <a:pt x="2975" y="6878"/>
                  </a:cubicBezTo>
                  <a:cubicBezTo>
                    <a:pt x="2968" y="6907"/>
                    <a:pt x="2962" y="6935"/>
                    <a:pt x="2955" y="6964"/>
                  </a:cubicBezTo>
                  <a:cubicBezTo>
                    <a:pt x="2995" y="6984"/>
                    <a:pt x="3034" y="7003"/>
                    <a:pt x="3074" y="7023"/>
                  </a:cubicBezTo>
                  <a:cubicBezTo>
                    <a:pt x="3102" y="7030"/>
                    <a:pt x="3131" y="7036"/>
                    <a:pt x="3159" y="7043"/>
                  </a:cubicBezTo>
                  <a:cubicBezTo>
                    <a:pt x="3192" y="7089"/>
                    <a:pt x="3225" y="7135"/>
                    <a:pt x="3258" y="7181"/>
                  </a:cubicBezTo>
                  <a:cubicBezTo>
                    <a:pt x="3287" y="7192"/>
                    <a:pt x="3315" y="7203"/>
                    <a:pt x="3344" y="7214"/>
                  </a:cubicBezTo>
                  <a:cubicBezTo>
                    <a:pt x="3342" y="7269"/>
                    <a:pt x="3340" y="7324"/>
                    <a:pt x="3337" y="7379"/>
                  </a:cubicBezTo>
                  <a:cubicBezTo>
                    <a:pt x="3348" y="7451"/>
                    <a:pt x="3381" y="7477"/>
                    <a:pt x="3462" y="7497"/>
                  </a:cubicBezTo>
                  <a:cubicBezTo>
                    <a:pt x="3500" y="7508"/>
                    <a:pt x="3537" y="7519"/>
                    <a:pt x="3574" y="7530"/>
                  </a:cubicBezTo>
                  <a:cubicBezTo>
                    <a:pt x="3621" y="7484"/>
                    <a:pt x="3649" y="7438"/>
                    <a:pt x="3660" y="7392"/>
                  </a:cubicBezTo>
                  <a:cubicBezTo>
                    <a:pt x="3669" y="7352"/>
                    <a:pt x="3678" y="7313"/>
                    <a:pt x="3686" y="7273"/>
                  </a:cubicBezTo>
                  <a:cubicBezTo>
                    <a:pt x="3697" y="7232"/>
                    <a:pt x="3708" y="7190"/>
                    <a:pt x="3719" y="7148"/>
                  </a:cubicBezTo>
                  <a:cubicBezTo>
                    <a:pt x="3708" y="7139"/>
                    <a:pt x="3697" y="7131"/>
                    <a:pt x="3686" y="7122"/>
                  </a:cubicBezTo>
                  <a:lnTo>
                    <a:pt x="3686" y="7056"/>
                  </a:lnTo>
                  <a:cubicBezTo>
                    <a:pt x="3697" y="7058"/>
                    <a:pt x="3708" y="7060"/>
                    <a:pt x="3719" y="7063"/>
                  </a:cubicBezTo>
                  <a:cubicBezTo>
                    <a:pt x="3728" y="7008"/>
                    <a:pt x="3737" y="6953"/>
                    <a:pt x="3746" y="6898"/>
                  </a:cubicBezTo>
                  <a:cubicBezTo>
                    <a:pt x="3726" y="6887"/>
                    <a:pt x="3706" y="6876"/>
                    <a:pt x="3686" y="6865"/>
                  </a:cubicBezTo>
                  <a:cubicBezTo>
                    <a:pt x="3673" y="6845"/>
                    <a:pt x="3660" y="6825"/>
                    <a:pt x="3647" y="6806"/>
                  </a:cubicBezTo>
                  <a:lnTo>
                    <a:pt x="3588" y="6806"/>
                  </a:lnTo>
                  <a:cubicBezTo>
                    <a:pt x="3592" y="6786"/>
                    <a:pt x="3596" y="6766"/>
                    <a:pt x="3601" y="6746"/>
                  </a:cubicBezTo>
                  <a:cubicBezTo>
                    <a:pt x="3585" y="6744"/>
                    <a:pt x="3570" y="6742"/>
                    <a:pt x="3555" y="6740"/>
                  </a:cubicBezTo>
                  <a:cubicBezTo>
                    <a:pt x="3537" y="6727"/>
                    <a:pt x="3520" y="6713"/>
                    <a:pt x="3502" y="6700"/>
                  </a:cubicBezTo>
                  <a:lnTo>
                    <a:pt x="3436" y="6700"/>
                  </a:lnTo>
                  <a:cubicBezTo>
                    <a:pt x="3427" y="6681"/>
                    <a:pt x="3419" y="6661"/>
                    <a:pt x="3410" y="6641"/>
                  </a:cubicBezTo>
                  <a:cubicBezTo>
                    <a:pt x="3359" y="6588"/>
                    <a:pt x="3309" y="6536"/>
                    <a:pt x="3258" y="6483"/>
                  </a:cubicBezTo>
                  <a:cubicBezTo>
                    <a:pt x="3269" y="6454"/>
                    <a:pt x="3280" y="6426"/>
                    <a:pt x="3291" y="6397"/>
                  </a:cubicBezTo>
                  <a:cubicBezTo>
                    <a:pt x="3285" y="6373"/>
                    <a:pt x="3278" y="6349"/>
                    <a:pt x="3271" y="6325"/>
                  </a:cubicBezTo>
                  <a:cubicBezTo>
                    <a:pt x="3252" y="6334"/>
                    <a:pt x="3232" y="6342"/>
                    <a:pt x="3212" y="6351"/>
                  </a:cubicBezTo>
                  <a:cubicBezTo>
                    <a:pt x="3173" y="6272"/>
                    <a:pt x="3085" y="6228"/>
                    <a:pt x="2975" y="6219"/>
                  </a:cubicBezTo>
                  <a:cubicBezTo>
                    <a:pt x="2942" y="6246"/>
                    <a:pt x="2922" y="6272"/>
                    <a:pt x="2889" y="6298"/>
                  </a:cubicBezTo>
                  <a:cubicBezTo>
                    <a:pt x="2841" y="6305"/>
                    <a:pt x="2793" y="6307"/>
                    <a:pt x="2744" y="6279"/>
                  </a:cubicBezTo>
                  <a:cubicBezTo>
                    <a:pt x="2723" y="6290"/>
                    <a:pt x="2701" y="6287"/>
                    <a:pt x="2679" y="6298"/>
                  </a:cubicBezTo>
                  <a:cubicBezTo>
                    <a:pt x="2652" y="6314"/>
                    <a:pt x="2626" y="6329"/>
                    <a:pt x="2600" y="6345"/>
                  </a:cubicBezTo>
                  <a:cubicBezTo>
                    <a:pt x="2591" y="6353"/>
                    <a:pt x="2582" y="6362"/>
                    <a:pt x="2573" y="6371"/>
                  </a:cubicBezTo>
                  <a:cubicBezTo>
                    <a:pt x="2571" y="6402"/>
                    <a:pt x="2569" y="6432"/>
                    <a:pt x="2567" y="6463"/>
                  </a:cubicBezTo>
                  <a:close/>
                  <a:moveTo>
                    <a:pt x="913" y="4786"/>
                  </a:moveTo>
                  <a:cubicBezTo>
                    <a:pt x="941" y="4811"/>
                    <a:pt x="969" y="4825"/>
                    <a:pt x="997" y="4826"/>
                  </a:cubicBezTo>
                  <a:cubicBezTo>
                    <a:pt x="1010" y="4861"/>
                    <a:pt x="1024" y="4897"/>
                    <a:pt x="1037" y="4932"/>
                  </a:cubicBezTo>
                  <a:cubicBezTo>
                    <a:pt x="1060" y="4936"/>
                    <a:pt x="1059" y="4979"/>
                    <a:pt x="1082" y="4983"/>
                  </a:cubicBezTo>
                  <a:cubicBezTo>
                    <a:pt x="1078" y="5008"/>
                    <a:pt x="1099" y="4995"/>
                    <a:pt x="1094" y="5020"/>
                  </a:cubicBezTo>
                  <a:cubicBezTo>
                    <a:pt x="1132" y="5067"/>
                    <a:pt x="1171" y="5085"/>
                    <a:pt x="1209" y="5073"/>
                  </a:cubicBezTo>
                  <a:cubicBezTo>
                    <a:pt x="1216" y="5061"/>
                    <a:pt x="1224" y="5049"/>
                    <a:pt x="1231" y="5038"/>
                  </a:cubicBezTo>
                  <a:cubicBezTo>
                    <a:pt x="1224" y="5032"/>
                    <a:pt x="1216" y="5026"/>
                    <a:pt x="1209" y="5020"/>
                  </a:cubicBezTo>
                  <a:cubicBezTo>
                    <a:pt x="1253" y="5028"/>
                    <a:pt x="1304" y="5042"/>
                    <a:pt x="1323" y="5024"/>
                  </a:cubicBezTo>
                  <a:cubicBezTo>
                    <a:pt x="1335" y="5023"/>
                    <a:pt x="1347" y="5022"/>
                    <a:pt x="1359" y="5020"/>
                  </a:cubicBezTo>
                  <a:cubicBezTo>
                    <a:pt x="1385" y="5030"/>
                    <a:pt x="1418" y="5052"/>
                    <a:pt x="1456" y="5086"/>
                  </a:cubicBezTo>
                  <a:cubicBezTo>
                    <a:pt x="1509" y="5111"/>
                    <a:pt x="1560" y="5139"/>
                    <a:pt x="1601" y="5188"/>
                  </a:cubicBezTo>
                  <a:cubicBezTo>
                    <a:pt x="1579" y="5192"/>
                    <a:pt x="1557" y="5196"/>
                    <a:pt x="1535" y="5201"/>
                  </a:cubicBezTo>
                  <a:cubicBezTo>
                    <a:pt x="1545" y="5236"/>
                    <a:pt x="1538" y="5271"/>
                    <a:pt x="1513" y="5307"/>
                  </a:cubicBezTo>
                  <a:cubicBezTo>
                    <a:pt x="1559" y="5330"/>
                    <a:pt x="1610" y="5336"/>
                    <a:pt x="1667" y="5324"/>
                  </a:cubicBezTo>
                  <a:cubicBezTo>
                    <a:pt x="1669" y="5304"/>
                    <a:pt x="1670" y="5283"/>
                    <a:pt x="1672" y="5263"/>
                  </a:cubicBezTo>
                  <a:cubicBezTo>
                    <a:pt x="1711" y="5279"/>
                    <a:pt x="1751" y="5296"/>
                    <a:pt x="1791" y="5324"/>
                  </a:cubicBezTo>
                  <a:cubicBezTo>
                    <a:pt x="1817" y="5327"/>
                    <a:pt x="1838" y="5318"/>
                    <a:pt x="1853" y="5298"/>
                  </a:cubicBezTo>
                  <a:cubicBezTo>
                    <a:pt x="1903" y="5299"/>
                    <a:pt x="1941" y="5271"/>
                    <a:pt x="1967" y="5214"/>
                  </a:cubicBezTo>
                  <a:cubicBezTo>
                    <a:pt x="1958" y="5198"/>
                    <a:pt x="1950" y="5182"/>
                    <a:pt x="1941" y="5166"/>
                  </a:cubicBezTo>
                  <a:cubicBezTo>
                    <a:pt x="1932" y="5145"/>
                    <a:pt x="1923" y="5124"/>
                    <a:pt x="1914" y="5104"/>
                  </a:cubicBezTo>
                  <a:cubicBezTo>
                    <a:pt x="1891" y="5092"/>
                    <a:pt x="1867" y="5086"/>
                    <a:pt x="1844" y="5086"/>
                  </a:cubicBezTo>
                  <a:cubicBezTo>
                    <a:pt x="1842" y="5063"/>
                    <a:pt x="1841" y="5039"/>
                    <a:pt x="1839" y="5016"/>
                  </a:cubicBezTo>
                  <a:cubicBezTo>
                    <a:pt x="1811" y="4992"/>
                    <a:pt x="1778" y="4986"/>
                    <a:pt x="1738" y="4998"/>
                  </a:cubicBezTo>
                  <a:cubicBezTo>
                    <a:pt x="1707" y="4980"/>
                    <a:pt x="1676" y="4963"/>
                    <a:pt x="1645" y="4945"/>
                  </a:cubicBezTo>
                  <a:cubicBezTo>
                    <a:pt x="1625" y="4926"/>
                    <a:pt x="1604" y="4907"/>
                    <a:pt x="1584" y="4888"/>
                  </a:cubicBezTo>
                  <a:cubicBezTo>
                    <a:pt x="1559" y="4861"/>
                    <a:pt x="1534" y="4835"/>
                    <a:pt x="1509" y="4808"/>
                  </a:cubicBezTo>
                  <a:cubicBezTo>
                    <a:pt x="1507" y="4792"/>
                    <a:pt x="1506" y="4776"/>
                    <a:pt x="1504" y="4760"/>
                  </a:cubicBezTo>
                  <a:cubicBezTo>
                    <a:pt x="1454" y="4766"/>
                    <a:pt x="1416" y="4748"/>
                    <a:pt x="1390" y="4707"/>
                  </a:cubicBezTo>
                  <a:cubicBezTo>
                    <a:pt x="1382" y="4695"/>
                    <a:pt x="1375" y="4684"/>
                    <a:pt x="1368" y="4672"/>
                  </a:cubicBezTo>
                  <a:cubicBezTo>
                    <a:pt x="1351" y="4661"/>
                    <a:pt x="1335" y="4651"/>
                    <a:pt x="1319" y="4641"/>
                  </a:cubicBezTo>
                  <a:cubicBezTo>
                    <a:pt x="1307" y="4644"/>
                    <a:pt x="1296" y="4647"/>
                    <a:pt x="1284" y="4650"/>
                  </a:cubicBezTo>
                  <a:cubicBezTo>
                    <a:pt x="1260" y="4626"/>
                    <a:pt x="1231" y="4609"/>
                    <a:pt x="1196" y="4597"/>
                  </a:cubicBezTo>
                  <a:lnTo>
                    <a:pt x="1196" y="4539"/>
                  </a:lnTo>
                  <a:cubicBezTo>
                    <a:pt x="1137" y="4548"/>
                    <a:pt x="1078" y="4534"/>
                    <a:pt x="1019" y="4495"/>
                  </a:cubicBezTo>
                  <a:cubicBezTo>
                    <a:pt x="996" y="4529"/>
                    <a:pt x="990" y="4569"/>
                    <a:pt x="1002" y="4614"/>
                  </a:cubicBezTo>
                  <a:cubicBezTo>
                    <a:pt x="971" y="4616"/>
                    <a:pt x="940" y="4635"/>
                    <a:pt x="909" y="4672"/>
                  </a:cubicBezTo>
                  <a:cubicBezTo>
                    <a:pt x="899" y="4710"/>
                    <a:pt x="900" y="4748"/>
                    <a:pt x="913" y="4786"/>
                  </a:cubicBezTo>
                  <a:close/>
                  <a:moveTo>
                    <a:pt x="3068" y="5241"/>
                  </a:moveTo>
                  <a:cubicBezTo>
                    <a:pt x="3103" y="5260"/>
                    <a:pt x="3134" y="5289"/>
                    <a:pt x="3160" y="5326"/>
                  </a:cubicBezTo>
                  <a:cubicBezTo>
                    <a:pt x="3165" y="5357"/>
                    <a:pt x="3157" y="5385"/>
                    <a:pt x="3136" y="5407"/>
                  </a:cubicBezTo>
                  <a:cubicBezTo>
                    <a:pt x="3111" y="5414"/>
                    <a:pt x="3082" y="5412"/>
                    <a:pt x="3048" y="5400"/>
                  </a:cubicBezTo>
                  <a:cubicBezTo>
                    <a:pt x="3044" y="5387"/>
                    <a:pt x="3041" y="5373"/>
                    <a:pt x="3038" y="5360"/>
                  </a:cubicBezTo>
                  <a:cubicBezTo>
                    <a:pt x="3021" y="5311"/>
                    <a:pt x="3031" y="5272"/>
                    <a:pt x="3068" y="5241"/>
                  </a:cubicBezTo>
                  <a:close/>
                  <a:moveTo>
                    <a:pt x="15582" y="11982"/>
                  </a:moveTo>
                  <a:lnTo>
                    <a:pt x="15582" y="12043"/>
                  </a:lnTo>
                  <a:lnTo>
                    <a:pt x="15666" y="12066"/>
                  </a:lnTo>
                  <a:lnTo>
                    <a:pt x="15773" y="12012"/>
                  </a:lnTo>
                  <a:lnTo>
                    <a:pt x="15750" y="12134"/>
                  </a:lnTo>
                  <a:lnTo>
                    <a:pt x="15811" y="12249"/>
                  </a:lnTo>
                  <a:lnTo>
                    <a:pt x="15773" y="12348"/>
                  </a:lnTo>
                  <a:lnTo>
                    <a:pt x="15865" y="12348"/>
                  </a:lnTo>
                  <a:lnTo>
                    <a:pt x="15926" y="12318"/>
                  </a:lnTo>
                  <a:lnTo>
                    <a:pt x="16048" y="12340"/>
                  </a:lnTo>
                  <a:lnTo>
                    <a:pt x="16124" y="12234"/>
                  </a:lnTo>
                  <a:lnTo>
                    <a:pt x="16086" y="12134"/>
                  </a:lnTo>
                  <a:lnTo>
                    <a:pt x="16124" y="12134"/>
                  </a:lnTo>
                  <a:lnTo>
                    <a:pt x="16193" y="12249"/>
                  </a:lnTo>
                  <a:lnTo>
                    <a:pt x="16154" y="12264"/>
                  </a:lnTo>
                  <a:lnTo>
                    <a:pt x="16147" y="12348"/>
                  </a:lnTo>
                  <a:lnTo>
                    <a:pt x="16193" y="12386"/>
                  </a:lnTo>
                  <a:lnTo>
                    <a:pt x="16238" y="12493"/>
                  </a:lnTo>
                  <a:lnTo>
                    <a:pt x="16307" y="12348"/>
                  </a:lnTo>
                  <a:lnTo>
                    <a:pt x="16330" y="12409"/>
                  </a:lnTo>
                  <a:lnTo>
                    <a:pt x="16360" y="12348"/>
                  </a:lnTo>
                  <a:lnTo>
                    <a:pt x="16521" y="12310"/>
                  </a:lnTo>
                  <a:lnTo>
                    <a:pt x="16521" y="12249"/>
                  </a:lnTo>
                  <a:lnTo>
                    <a:pt x="16620" y="12165"/>
                  </a:lnTo>
                  <a:lnTo>
                    <a:pt x="16650" y="12051"/>
                  </a:lnTo>
                  <a:lnTo>
                    <a:pt x="16620" y="11997"/>
                  </a:lnTo>
                  <a:lnTo>
                    <a:pt x="16681" y="11982"/>
                  </a:lnTo>
                  <a:lnTo>
                    <a:pt x="16620" y="11913"/>
                  </a:lnTo>
                  <a:lnTo>
                    <a:pt x="16628" y="11799"/>
                  </a:lnTo>
                  <a:lnTo>
                    <a:pt x="16177" y="11806"/>
                  </a:lnTo>
                  <a:lnTo>
                    <a:pt x="16139" y="11738"/>
                  </a:lnTo>
                  <a:lnTo>
                    <a:pt x="16109" y="11791"/>
                  </a:lnTo>
                  <a:lnTo>
                    <a:pt x="16086" y="11730"/>
                  </a:lnTo>
                  <a:lnTo>
                    <a:pt x="16017" y="11745"/>
                  </a:lnTo>
                  <a:lnTo>
                    <a:pt x="16002" y="11814"/>
                  </a:lnTo>
                  <a:lnTo>
                    <a:pt x="15964" y="11837"/>
                  </a:lnTo>
                  <a:lnTo>
                    <a:pt x="15918" y="11783"/>
                  </a:lnTo>
                  <a:lnTo>
                    <a:pt x="15865" y="11776"/>
                  </a:lnTo>
                  <a:lnTo>
                    <a:pt x="15796" y="11806"/>
                  </a:lnTo>
                  <a:lnTo>
                    <a:pt x="15735" y="11852"/>
                  </a:lnTo>
                  <a:lnTo>
                    <a:pt x="15712" y="11875"/>
                  </a:lnTo>
                  <a:lnTo>
                    <a:pt x="15666" y="11997"/>
                  </a:lnTo>
                  <a:lnTo>
                    <a:pt x="15628" y="11951"/>
                  </a:lnTo>
                  <a:lnTo>
                    <a:pt x="15628" y="11822"/>
                  </a:lnTo>
                  <a:lnTo>
                    <a:pt x="15628" y="11745"/>
                  </a:lnTo>
                  <a:lnTo>
                    <a:pt x="15605" y="11722"/>
                  </a:lnTo>
                  <a:lnTo>
                    <a:pt x="15491" y="11837"/>
                  </a:lnTo>
                  <a:lnTo>
                    <a:pt x="15437" y="11852"/>
                  </a:lnTo>
                  <a:lnTo>
                    <a:pt x="15445" y="11913"/>
                  </a:lnTo>
                  <a:lnTo>
                    <a:pt x="15460" y="11944"/>
                  </a:lnTo>
                  <a:lnTo>
                    <a:pt x="15491" y="11967"/>
                  </a:lnTo>
                  <a:lnTo>
                    <a:pt x="15521" y="11989"/>
                  </a:lnTo>
                  <a:lnTo>
                    <a:pt x="15582" y="11982"/>
                  </a:lnTo>
                  <a:close/>
                  <a:moveTo>
                    <a:pt x="14026" y="11860"/>
                  </a:moveTo>
                  <a:lnTo>
                    <a:pt x="14383" y="12177"/>
                  </a:lnTo>
                  <a:lnTo>
                    <a:pt x="14698" y="12207"/>
                  </a:lnTo>
                  <a:lnTo>
                    <a:pt x="14651" y="12151"/>
                  </a:lnTo>
                  <a:lnTo>
                    <a:pt x="14754" y="12141"/>
                  </a:lnTo>
                  <a:lnTo>
                    <a:pt x="14720" y="12021"/>
                  </a:lnTo>
                  <a:lnTo>
                    <a:pt x="14821" y="12066"/>
                  </a:lnTo>
                  <a:lnTo>
                    <a:pt x="14946" y="12044"/>
                  </a:lnTo>
                  <a:lnTo>
                    <a:pt x="14888" y="11898"/>
                  </a:lnTo>
                  <a:lnTo>
                    <a:pt x="14806" y="11815"/>
                  </a:lnTo>
                  <a:lnTo>
                    <a:pt x="14669" y="11912"/>
                  </a:lnTo>
                  <a:lnTo>
                    <a:pt x="14462" y="11850"/>
                  </a:lnTo>
                  <a:lnTo>
                    <a:pt x="14421" y="11800"/>
                  </a:lnTo>
                  <a:lnTo>
                    <a:pt x="14347" y="11820"/>
                  </a:lnTo>
                  <a:lnTo>
                    <a:pt x="14320" y="11742"/>
                  </a:lnTo>
                  <a:lnTo>
                    <a:pt x="14219" y="11655"/>
                  </a:lnTo>
                  <a:lnTo>
                    <a:pt x="14133" y="11577"/>
                  </a:lnTo>
                  <a:lnTo>
                    <a:pt x="14089" y="11303"/>
                  </a:lnTo>
                  <a:lnTo>
                    <a:pt x="13997" y="11181"/>
                  </a:lnTo>
                  <a:lnTo>
                    <a:pt x="13985" y="11020"/>
                  </a:lnTo>
                  <a:lnTo>
                    <a:pt x="14041" y="10952"/>
                  </a:lnTo>
                  <a:lnTo>
                    <a:pt x="13998" y="10838"/>
                  </a:lnTo>
                  <a:lnTo>
                    <a:pt x="13888" y="10723"/>
                  </a:lnTo>
                  <a:lnTo>
                    <a:pt x="13867" y="10557"/>
                  </a:lnTo>
                  <a:lnTo>
                    <a:pt x="13602" y="10458"/>
                  </a:lnTo>
                  <a:lnTo>
                    <a:pt x="13402" y="10470"/>
                  </a:lnTo>
                  <a:lnTo>
                    <a:pt x="13449" y="10573"/>
                  </a:lnTo>
                  <a:lnTo>
                    <a:pt x="13427" y="10649"/>
                  </a:lnTo>
                  <a:lnTo>
                    <a:pt x="13291" y="10568"/>
                  </a:lnTo>
                  <a:lnTo>
                    <a:pt x="13254" y="10441"/>
                  </a:lnTo>
                  <a:lnTo>
                    <a:pt x="13201" y="10510"/>
                  </a:lnTo>
                  <a:lnTo>
                    <a:pt x="13094" y="10511"/>
                  </a:lnTo>
                  <a:lnTo>
                    <a:pt x="12937" y="10698"/>
                  </a:lnTo>
                  <a:lnTo>
                    <a:pt x="13041" y="10785"/>
                  </a:lnTo>
                  <a:lnTo>
                    <a:pt x="12897" y="10928"/>
                  </a:lnTo>
                  <a:lnTo>
                    <a:pt x="12814" y="10899"/>
                  </a:lnTo>
                  <a:lnTo>
                    <a:pt x="12751" y="10968"/>
                  </a:lnTo>
                  <a:lnTo>
                    <a:pt x="12698" y="11150"/>
                  </a:lnTo>
                  <a:lnTo>
                    <a:pt x="12744" y="11188"/>
                  </a:lnTo>
                  <a:lnTo>
                    <a:pt x="12912" y="11211"/>
                  </a:lnTo>
                  <a:lnTo>
                    <a:pt x="13019" y="11295"/>
                  </a:lnTo>
                  <a:lnTo>
                    <a:pt x="13110" y="11265"/>
                  </a:lnTo>
                  <a:lnTo>
                    <a:pt x="13255" y="11165"/>
                  </a:lnTo>
                  <a:lnTo>
                    <a:pt x="13362" y="11257"/>
                  </a:lnTo>
                  <a:lnTo>
                    <a:pt x="13484" y="11257"/>
                  </a:lnTo>
                  <a:lnTo>
                    <a:pt x="13553" y="11410"/>
                  </a:lnTo>
                  <a:lnTo>
                    <a:pt x="13560" y="11585"/>
                  </a:lnTo>
                  <a:lnTo>
                    <a:pt x="13682" y="11646"/>
                  </a:lnTo>
                  <a:lnTo>
                    <a:pt x="13805" y="11722"/>
                  </a:lnTo>
                  <a:lnTo>
                    <a:pt x="13934" y="11837"/>
                  </a:lnTo>
                  <a:lnTo>
                    <a:pt x="13988" y="11814"/>
                  </a:lnTo>
                  <a:lnTo>
                    <a:pt x="14026" y="11860"/>
                  </a:lnTo>
                  <a:close/>
                  <a:moveTo>
                    <a:pt x="11749" y="8076"/>
                  </a:moveTo>
                  <a:lnTo>
                    <a:pt x="11668" y="8111"/>
                  </a:lnTo>
                  <a:lnTo>
                    <a:pt x="11601" y="8228"/>
                  </a:lnTo>
                  <a:lnTo>
                    <a:pt x="11680" y="8235"/>
                  </a:lnTo>
                  <a:lnTo>
                    <a:pt x="11728" y="8332"/>
                  </a:lnTo>
                  <a:lnTo>
                    <a:pt x="11655" y="8327"/>
                  </a:lnTo>
                  <a:lnTo>
                    <a:pt x="11568" y="8352"/>
                  </a:lnTo>
                  <a:lnTo>
                    <a:pt x="11665" y="8494"/>
                  </a:lnTo>
                  <a:lnTo>
                    <a:pt x="11673" y="8418"/>
                  </a:lnTo>
                  <a:lnTo>
                    <a:pt x="11767" y="8385"/>
                  </a:lnTo>
                  <a:lnTo>
                    <a:pt x="11776" y="8471"/>
                  </a:lnTo>
                  <a:lnTo>
                    <a:pt x="11909" y="8584"/>
                  </a:lnTo>
                  <a:lnTo>
                    <a:pt x="11920" y="8638"/>
                  </a:lnTo>
                  <a:lnTo>
                    <a:pt x="11941" y="8737"/>
                  </a:lnTo>
                  <a:lnTo>
                    <a:pt x="11887" y="8778"/>
                  </a:lnTo>
                  <a:lnTo>
                    <a:pt x="11820" y="8803"/>
                  </a:lnTo>
                  <a:lnTo>
                    <a:pt x="11830" y="8887"/>
                  </a:lnTo>
                  <a:lnTo>
                    <a:pt x="11775" y="8861"/>
                  </a:lnTo>
                  <a:lnTo>
                    <a:pt x="11740" y="8906"/>
                  </a:lnTo>
                  <a:lnTo>
                    <a:pt x="11689" y="8912"/>
                  </a:lnTo>
                  <a:lnTo>
                    <a:pt x="11679" y="8977"/>
                  </a:lnTo>
                  <a:lnTo>
                    <a:pt x="11627" y="8919"/>
                  </a:lnTo>
                  <a:lnTo>
                    <a:pt x="11575" y="8891"/>
                  </a:lnTo>
                  <a:lnTo>
                    <a:pt x="11568" y="8994"/>
                  </a:lnTo>
                  <a:lnTo>
                    <a:pt x="11530" y="9015"/>
                  </a:lnTo>
                  <a:lnTo>
                    <a:pt x="11524" y="9189"/>
                  </a:lnTo>
                  <a:lnTo>
                    <a:pt x="11562" y="9150"/>
                  </a:lnTo>
                  <a:lnTo>
                    <a:pt x="11614" y="9169"/>
                  </a:lnTo>
                  <a:lnTo>
                    <a:pt x="11607" y="9221"/>
                  </a:lnTo>
                  <a:lnTo>
                    <a:pt x="11697" y="9305"/>
                  </a:lnTo>
                  <a:lnTo>
                    <a:pt x="11704" y="9427"/>
                  </a:lnTo>
                  <a:lnTo>
                    <a:pt x="11800" y="9446"/>
                  </a:lnTo>
                  <a:lnTo>
                    <a:pt x="11819" y="9337"/>
                  </a:lnTo>
                  <a:lnTo>
                    <a:pt x="11864" y="9330"/>
                  </a:lnTo>
                  <a:lnTo>
                    <a:pt x="11903" y="9414"/>
                  </a:lnTo>
                  <a:lnTo>
                    <a:pt x="11942" y="9375"/>
                  </a:lnTo>
                  <a:lnTo>
                    <a:pt x="11987" y="9388"/>
                  </a:lnTo>
                  <a:lnTo>
                    <a:pt x="12032" y="9452"/>
                  </a:lnTo>
                  <a:lnTo>
                    <a:pt x="12077" y="9433"/>
                  </a:lnTo>
                  <a:lnTo>
                    <a:pt x="12102" y="9350"/>
                  </a:lnTo>
                  <a:lnTo>
                    <a:pt x="12077" y="9253"/>
                  </a:lnTo>
                  <a:lnTo>
                    <a:pt x="12044" y="9240"/>
                  </a:lnTo>
                  <a:lnTo>
                    <a:pt x="12064" y="9150"/>
                  </a:lnTo>
                  <a:lnTo>
                    <a:pt x="12057" y="9086"/>
                  </a:lnTo>
                  <a:lnTo>
                    <a:pt x="12012" y="9034"/>
                  </a:lnTo>
                  <a:lnTo>
                    <a:pt x="11935" y="9022"/>
                  </a:lnTo>
                  <a:lnTo>
                    <a:pt x="11897" y="8977"/>
                  </a:lnTo>
                  <a:lnTo>
                    <a:pt x="11916" y="8944"/>
                  </a:lnTo>
                  <a:lnTo>
                    <a:pt x="11974" y="8951"/>
                  </a:lnTo>
                  <a:lnTo>
                    <a:pt x="12012" y="8906"/>
                  </a:lnTo>
                  <a:lnTo>
                    <a:pt x="12032" y="8874"/>
                  </a:lnTo>
                  <a:lnTo>
                    <a:pt x="12077" y="8912"/>
                  </a:lnTo>
                  <a:lnTo>
                    <a:pt x="12135" y="8880"/>
                  </a:lnTo>
                  <a:lnTo>
                    <a:pt x="12180" y="8932"/>
                  </a:lnTo>
                  <a:lnTo>
                    <a:pt x="12231" y="8951"/>
                  </a:lnTo>
                  <a:lnTo>
                    <a:pt x="12257" y="8925"/>
                  </a:lnTo>
                  <a:lnTo>
                    <a:pt x="12289" y="8938"/>
                  </a:lnTo>
                  <a:lnTo>
                    <a:pt x="12308" y="8989"/>
                  </a:lnTo>
                  <a:lnTo>
                    <a:pt x="12366" y="8964"/>
                  </a:lnTo>
                  <a:lnTo>
                    <a:pt x="12411" y="8983"/>
                  </a:lnTo>
                  <a:lnTo>
                    <a:pt x="12508" y="8970"/>
                  </a:lnTo>
                  <a:lnTo>
                    <a:pt x="12546" y="8925"/>
                  </a:lnTo>
                  <a:lnTo>
                    <a:pt x="12533" y="8893"/>
                  </a:lnTo>
                  <a:lnTo>
                    <a:pt x="12482" y="8867"/>
                  </a:lnTo>
                  <a:lnTo>
                    <a:pt x="12450" y="8835"/>
                  </a:lnTo>
                  <a:lnTo>
                    <a:pt x="12417" y="8797"/>
                  </a:lnTo>
                  <a:lnTo>
                    <a:pt x="12411" y="8732"/>
                  </a:lnTo>
                  <a:lnTo>
                    <a:pt x="12360" y="8719"/>
                  </a:lnTo>
                  <a:lnTo>
                    <a:pt x="12302" y="8726"/>
                  </a:lnTo>
                  <a:lnTo>
                    <a:pt x="12237" y="8700"/>
                  </a:lnTo>
                  <a:lnTo>
                    <a:pt x="12180" y="8681"/>
                  </a:lnTo>
                  <a:lnTo>
                    <a:pt x="12141" y="8642"/>
                  </a:lnTo>
                  <a:lnTo>
                    <a:pt x="12109" y="8597"/>
                  </a:lnTo>
                  <a:lnTo>
                    <a:pt x="12096" y="8552"/>
                  </a:lnTo>
                  <a:lnTo>
                    <a:pt x="12038" y="8546"/>
                  </a:lnTo>
                  <a:lnTo>
                    <a:pt x="11961" y="8565"/>
                  </a:lnTo>
                  <a:lnTo>
                    <a:pt x="11948" y="8507"/>
                  </a:lnTo>
                  <a:lnTo>
                    <a:pt x="11929" y="8443"/>
                  </a:lnTo>
                  <a:lnTo>
                    <a:pt x="11897" y="8391"/>
                  </a:lnTo>
                  <a:lnTo>
                    <a:pt x="11826" y="8327"/>
                  </a:lnTo>
                  <a:lnTo>
                    <a:pt x="11774" y="8295"/>
                  </a:lnTo>
                  <a:lnTo>
                    <a:pt x="11873" y="8150"/>
                  </a:lnTo>
                  <a:lnTo>
                    <a:pt x="11987" y="8168"/>
                  </a:lnTo>
                  <a:lnTo>
                    <a:pt x="12073" y="8076"/>
                  </a:lnTo>
                  <a:lnTo>
                    <a:pt x="12015" y="7999"/>
                  </a:lnTo>
                  <a:lnTo>
                    <a:pt x="11929" y="8010"/>
                  </a:lnTo>
                  <a:lnTo>
                    <a:pt x="11794" y="8083"/>
                  </a:lnTo>
                  <a:lnTo>
                    <a:pt x="11749" y="8076"/>
                  </a:lnTo>
                  <a:close/>
                  <a:moveTo>
                    <a:pt x="11341" y="7067"/>
                  </a:moveTo>
                  <a:cubicBezTo>
                    <a:pt x="11279" y="7076"/>
                    <a:pt x="11221" y="7078"/>
                    <a:pt x="11193" y="7028"/>
                  </a:cubicBezTo>
                  <a:cubicBezTo>
                    <a:pt x="11145" y="7047"/>
                    <a:pt x="11121" y="7083"/>
                    <a:pt x="11119" y="7137"/>
                  </a:cubicBezTo>
                  <a:cubicBezTo>
                    <a:pt x="11131" y="7173"/>
                    <a:pt x="11160" y="7203"/>
                    <a:pt x="11206" y="7228"/>
                  </a:cubicBezTo>
                  <a:lnTo>
                    <a:pt x="11206" y="7272"/>
                  </a:lnTo>
                  <a:cubicBezTo>
                    <a:pt x="11261" y="7283"/>
                    <a:pt x="11306" y="7325"/>
                    <a:pt x="11350" y="7372"/>
                  </a:cubicBezTo>
                  <a:cubicBezTo>
                    <a:pt x="11366" y="7477"/>
                    <a:pt x="11416" y="7531"/>
                    <a:pt x="11502" y="7532"/>
                  </a:cubicBezTo>
                  <a:cubicBezTo>
                    <a:pt x="11512" y="7558"/>
                    <a:pt x="11522" y="7584"/>
                    <a:pt x="11532" y="7611"/>
                  </a:cubicBezTo>
                  <a:cubicBezTo>
                    <a:pt x="11571" y="7595"/>
                    <a:pt x="11610" y="7574"/>
                    <a:pt x="11649" y="7524"/>
                  </a:cubicBezTo>
                  <a:cubicBezTo>
                    <a:pt x="11647" y="7493"/>
                    <a:pt x="11644" y="7463"/>
                    <a:pt x="11641" y="7432"/>
                  </a:cubicBezTo>
                  <a:cubicBezTo>
                    <a:pt x="11616" y="7348"/>
                    <a:pt x="11580" y="7287"/>
                    <a:pt x="11532" y="7250"/>
                  </a:cubicBezTo>
                  <a:lnTo>
                    <a:pt x="11532" y="7163"/>
                  </a:lnTo>
                  <a:cubicBezTo>
                    <a:pt x="11474" y="7108"/>
                    <a:pt x="11410" y="7076"/>
                    <a:pt x="11341" y="7067"/>
                  </a:cubicBezTo>
                  <a:close/>
                  <a:moveTo>
                    <a:pt x="11758" y="7024"/>
                  </a:moveTo>
                  <a:cubicBezTo>
                    <a:pt x="11716" y="7095"/>
                    <a:pt x="11663" y="7143"/>
                    <a:pt x="11597" y="7167"/>
                  </a:cubicBezTo>
                  <a:cubicBezTo>
                    <a:pt x="11581" y="7199"/>
                    <a:pt x="11583" y="7237"/>
                    <a:pt x="11602" y="7280"/>
                  </a:cubicBezTo>
                  <a:cubicBezTo>
                    <a:pt x="11629" y="7282"/>
                    <a:pt x="11657" y="7283"/>
                    <a:pt x="11684" y="7285"/>
                  </a:cubicBezTo>
                  <a:cubicBezTo>
                    <a:pt x="11702" y="7325"/>
                    <a:pt x="11749" y="7335"/>
                    <a:pt x="11802" y="7341"/>
                  </a:cubicBezTo>
                  <a:cubicBezTo>
                    <a:pt x="11857" y="7370"/>
                    <a:pt x="11877" y="7422"/>
                    <a:pt x="11862" y="7498"/>
                  </a:cubicBezTo>
                  <a:cubicBezTo>
                    <a:pt x="11913" y="7521"/>
                    <a:pt x="11933" y="7584"/>
                    <a:pt x="11949" y="7654"/>
                  </a:cubicBezTo>
                  <a:cubicBezTo>
                    <a:pt x="11973" y="7651"/>
                    <a:pt x="11996" y="7648"/>
                    <a:pt x="12019" y="7645"/>
                  </a:cubicBezTo>
                  <a:cubicBezTo>
                    <a:pt x="12023" y="7616"/>
                    <a:pt x="12028" y="7587"/>
                    <a:pt x="12032" y="7558"/>
                  </a:cubicBezTo>
                  <a:cubicBezTo>
                    <a:pt x="12048" y="7584"/>
                    <a:pt x="12064" y="7611"/>
                    <a:pt x="12080" y="7637"/>
                  </a:cubicBezTo>
                  <a:cubicBezTo>
                    <a:pt x="12065" y="7670"/>
                    <a:pt x="12051" y="7703"/>
                    <a:pt x="12036" y="7737"/>
                  </a:cubicBezTo>
                  <a:cubicBezTo>
                    <a:pt x="12052" y="7753"/>
                    <a:pt x="12068" y="7768"/>
                    <a:pt x="12084" y="7784"/>
                  </a:cubicBezTo>
                  <a:cubicBezTo>
                    <a:pt x="12097" y="7757"/>
                    <a:pt x="12110" y="7729"/>
                    <a:pt x="12123" y="7702"/>
                  </a:cubicBezTo>
                  <a:cubicBezTo>
                    <a:pt x="12178" y="7709"/>
                    <a:pt x="12233" y="7716"/>
                    <a:pt x="12288" y="7724"/>
                  </a:cubicBezTo>
                  <a:cubicBezTo>
                    <a:pt x="12293" y="7703"/>
                    <a:pt x="12297" y="7683"/>
                    <a:pt x="12301" y="7663"/>
                  </a:cubicBezTo>
                  <a:cubicBezTo>
                    <a:pt x="12255" y="7613"/>
                    <a:pt x="12203" y="7570"/>
                    <a:pt x="12145" y="7532"/>
                  </a:cubicBezTo>
                  <a:cubicBezTo>
                    <a:pt x="12177" y="7463"/>
                    <a:pt x="12168" y="7393"/>
                    <a:pt x="12154" y="7324"/>
                  </a:cubicBezTo>
                  <a:cubicBezTo>
                    <a:pt x="12127" y="7160"/>
                    <a:pt x="12054" y="7088"/>
                    <a:pt x="11958" y="7063"/>
                  </a:cubicBezTo>
                  <a:cubicBezTo>
                    <a:pt x="11903" y="7027"/>
                    <a:pt x="11836" y="7014"/>
                    <a:pt x="11758" y="7024"/>
                  </a:cubicBezTo>
                  <a:close/>
                  <a:moveTo>
                    <a:pt x="11254" y="7493"/>
                  </a:moveTo>
                  <a:cubicBezTo>
                    <a:pt x="11222" y="7447"/>
                    <a:pt x="11179" y="7418"/>
                    <a:pt x="11124" y="7406"/>
                  </a:cubicBezTo>
                  <a:cubicBezTo>
                    <a:pt x="11106" y="7422"/>
                    <a:pt x="11089" y="7438"/>
                    <a:pt x="11071" y="7454"/>
                  </a:cubicBezTo>
                  <a:lnTo>
                    <a:pt x="11006" y="7432"/>
                  </a:lnTo>
                  <a:cubicBezTo>
                    <a:pt x="10976" y="7483"/>
                    <a:pt x="10934" y="7499"/>
                    <a:pt x="10880" y="7480"/>
                  </a:cubicBezTo>
                  <a:cubicBezTo>
                    <a:pt x="10876" y="7521"/>
                    <a:pt x="10871" y="7561"/>
                    <a:pt x="10867" y="7602"/>
                  </a:cubicBezTo>
                  <a:cubicBezTo>
                    <a:pt x="10921" y="7685"/>
                    <a:pt x="10982" y="7743"/>
                    <a:pt x="11058" y="7745"/>
                  </a:cubicBezTo>
                  <a:cubicBezTo>
                    <a:pt x="11121" y="7790"/>
                    <a:pt x="11188" y="7816"/>
                    <a:pt x="11263" y="7802"/>
                  </a:cubicBezTo>
                  <a:cubicBezTo>
                    <a:pt x="11283" y="7795"/>
                    <a:pt x="11303" y="7787"/>
                    <a:pt x="11323" y="7780"/>
                  </a:cubicBezTo>
                  <a:cubicBezTo>
                    <a:pt x="11345" y="7802"/>
                    <a:pt x="11373" y="7824"/>
                    <a:pt x="11406" y="7845"/>
                  </a:cubicBezTo>
                  <a:cubicBezTo>
                    <a:pt x="11431" y="7864"/>
                    <a:pt x="11455" y="7883"/>
                    <a:pt x="11480" y="7902"/>
                  </a:cubicBezTo>
                  <a:cubicBezTo>
                    <a:pt x="11479" y="7915"/>
                    <a:pt x="11477" y="7928"/>
                    <a:pt x="11476" y="7941"/>
                  </a:cubicBezTo>
                  <a:cubicBezTo>
                    <a:pt x="11496" y="7939"/>
                    <a:pt x="11516" y="7938"/>
                    <a:pt x="11536" y="7937"/>
                  </a:cubicBezTo>
                  <a:cubicBezTo>
                    <a:pt x="11538" y="7973"/>
                    <a:pt x="11551" y="8009"/>
                    <a:pt x="11576" y="8045"/>
                  </a:cubicBezTo>
                  <a:cubicBezTo>
                    <a:pt x="11599" y="8067"/>
                    <a:pt x="11622" y="8060"/>
                    <a:pt x="11645" y="8023"/>
                  </a:cubicBezTo>
                  <a:cubicBezTo>
                    <a:pt x="11636" y="8000"/>
                    <a:pt x="11628" y="7977"/>
                    <a:pt x="11619" y="7954"/>
                  </a:cubicBezTo>
                  <a:cubicBezTo>
                    <a:pt x="11607" y="7938"/>
                    <a:pt x="11596" y="7922"/>
                    <a:pt x="11584" y="7906"/>
                  </a:cubicBezTo>
                  <a:cubicBezTo>
                    <a:pt x="11565" y="7887"/>
                    <a:pt x="11547" y="7868"/>
                    <a:pt x="11528" y="7850"/>
                  </a:cubicBezTo>
                  <a:cubicBezTo>
                    <a:pt x="11476" y="7834"/>
                    <a:pt x="11447" y="7800"/>
                    <a:pt x="11441" y="7750"/>
                  </a:cubicBezTo>
                  <a:cubicBezTo>
                    <a:pt x="11447" y="7719"/>
                    <a:pt x="11452" y="7689"/>
                    <a:pt x="11458" y="7658"/>
                  </a:cubicBezTo>
                  <a:lnTo>
                    <a:pt x="11410" y="7658"/>
                  </a:lnTo>
                  <a:cubicBezTo>
                    <a:pt x="11361" y="7632"/>
                    <a:pt x="11312" y="7606"/>
                    <a:pt x="11263" y="7580"/>
                  </a:cubicBezTo>
                  <a:cubicBezTo>
                    <a:pt x="11260" y="7551"/>
                    <a:pt x="11257" y="7522"/>
                    <a:pt x="11254" y="7493"/>
                  </a:cubicBezTo>
                  <a:close/>
                  <a:moveTo>
                    <a:pt x="46428" y="17705"/>
                  </a:moveTo>
                  <a:lnTo>
                    <a:pt x="46539" y="17675"/>
                  </a:lnTo>
                  <a:lnTo>
                    <a:pt x="46412" y="17509"/>
                  </a:lnTo>
                  <a:lnTo>
                    <a:pt x="46276" y="17500"/>
                  </a:lnTo>
                  <a:lnTo>
                    <a:pt x="46185" y="17538"/>
                  </a:lnTo>
                  <a:lnTo>
                    <a:pt x="46069" y="17563"/>
                  </a:lnTo>
                  <a:lnTo>
                    <a:pt x="46065" y="17487"/>
                  </a:lnTo>
                  <a:lnTo>
                    <a:pt x="45962" y="17505"/>
                  </a:lnTo>
                  <a:lnTo>
                    <a:pt x="45896" y="17584"/>
                  </a:lnTo>
                  <a:lnTo>
                    <a:pt x="45817" y="17584"/>
                  </a:lnTo>
                  <a:lnTo>
                    <a:pt x="45829" y="17680"/>
                  </a:lnTo>
                  <a:lnTo>
                    <a:pt x="45793" y="17759"/>
                  </a:lnTo>
                  <a:lnTo>
                    <a:pt x="45726" y="17759"/>
                  </a:lnTo>
                  <a:lnTo>
                    <a:pt x="45781" y="17813"/>
                  </a:lnTo>
                  <a:lnTo>
                    <a:pt x="45763" y="17831"/>
                  </a:lnTo>
                  <a:lnTo>
                    <a:pt x="45690" y="17825"/>
                  </a:lnTo>
                  <a:lnTo>
                    <a:pt x="45696" y="17880"/>
                  </a:lnTo>
                  <a:lnTo>
                    <a:pt x="45612" y="17904"/>
                  </a:lnTo>
                  <a:lnTo>
                    <a:pt x="45569" y="18019"/>
                  </a:lnTo>
                  <a:lnTo>
                    <a:pt x="45497" y="18134"/>
                  </a:lnTo>
                  <a:lnTo>
                    <a:pt x="45509" y="18206"/>
                  </a:lnTo>
                  <a:lnTo>
                    <a:pt x="45491" y="18249"/>
                  </a:lnTo>
                  <a:lnTo>
                    <a:pt x="45569" y="18309"/>
                  </a:lnTo>
                  <a:lnTo>
                    <a:pt x="45412" y="18394"/>
                  </a:lnTo>
                  <a:lnTo>
                    <a:pt x="45376" y="18490"/>
                  </a:lnTo>
                  <a:lnTo>
                    <a:pt x="45418" y="18581"/>
                  </a:lnTo>
                  <a:lnTo>
                    <a:pt x="45394" y="18636"/>
                  </a:lnTo>
                  <a:lnTo>
                    <a:pt x="45442" y="18702"/>
                  </a:lnTo>
                  <a:lnTo>
                    <a:pt x="45527" y="18690"/>
                  </a:lnTo>
                  <a:lnTo>
                    <a:pt x="45593" y="18654"/>
                  </a:lnTo>
                  <a:lnTo>
                    <a:pt x="45599" y="18587"/>
                  </a:lnTo>
                  <a:lnTo>
                    <a:pt x="45648" y="18521"/>
                  </a:lnTo>
                  <a:lnTo>
                    <a:pt x="45624" y="18629"/>
                  </a:lnTo>
                  <a:lnTo>
                    <a:pt x="45678" y="18636"/>
                  </a:lnTo>
                  <a:lnTo>
                    <a:pt x="45708" y="18563"/>
                  </a:lnTo>
                  <a:lnTo>
                    <a:pt x="45787" y="18509"/>
                  </a:lnTo>
                  <a:lnTo>
                    <a:pt x="45805" y="18430"/>
                  </a:lnTo>
                  <a:lnTo>
                    <a:pt x="45872" y="18370"/>
                  </a:lnTo>
                  <a:lnTo>
                    <a:pt x="45986" y="18194"/>
                  </a:lnTo>
                  <a:lnTo>
                    <a:pt x="46065" y="18031"/>
                  </a:lnTo>
                  <a:lnTo>
                    <a:pt x="46089" y="17904"/>
                  </a:lnTo>
                  <a:lnTo>
                    <a:pt x="46017" y="17838"/>
                  </a:lnTo>
                  <a:lnTo>
                    <a:pt x="46053" y="17777"/>
                  </a:lnTo>
                  <a:lnTo>
                    <a:pt x="46107" y="17717"/>
                  </a:lnTo>
                  <a:lnTo>
                    <a:pt x="46162" y="17644"/>
                  </a:lnTo>
                  <a:lnTo>
                    <a:pt x="46234" y="17602"/>
                  </a:lnTo>
                  <a:lnTo>
                    <a:pt x="46343" y="17602"/>
                  </a:lnTo>
                  <a:lnTo>
                    <a:pt x="46404" y="17662"/>
                  </a:lnTo>
                  <a:lnTo>
                    <a:pt x="46428" y="17705"/>
                  </a:lnTo>
                  <a:close/>
                  <a:moveTo>
                    <a:pt x="26035" y="19736"/>
                  </a:moveTo>
                  <a:lnTo>
                    <a:pt x="26092" y="19806"/>
                  </a:lnTo>
                  <a:lnTo>
                    <a:pt x="26320" y="19793"/>
                  </a:lnTo>
                  <a:lnTo>
                    <a:pt x="26783" y="19787"/>
                  </a:lnTo>
                  <a:lnTo>
                    <a:pt x="26967" y="19717"/>
                  </a:lnTo>
                  <a:lnTo>
                    <a:pt x="27112" y="19571"/>
                  </a:lnTo>
                  <a:lnTo>
                    <a:pt x="27252" y="19369"/>
                  </a:lnTo>
                  <a:lnTo>
                    <a:pt x="27239" y="19280"/>
                  </a:lnTo>
                  <a:lnTo>
                    <a:pt x="27322" y="19280"/>
                  </a:lnTo>
                  <a:lnTo>
                    <a:pt x="27309" y="19147"/>
                  </a:lnTo>
                  <a:lnTo>
                    <a:pt x="27246" y="19128"/>
                  </a:lnTo>
                  <a:lnTo>
                    <a:pt x="27195" y="19020"/>
                  </a:lnTo>
                  <a:lnTo>
                    <a:pt x="27049" y="19077"/>
                  </a:lnTo>
                  <a:lnTo>
                    <a:pt x="26941" y="19020"/>
                  </a:lnTo>
                  <a:lnTo>
                    <a:pt x="26884" y="19071"/>
                  </a:lnTo>
                  <a:lnTo>
                    <a:pt x="26827" y="19096"/>
                  </a:lnTo>
                  <a:lnTo>
                    <a:pt x="26770" y="19039"/>
                  </a:lnTo>
                  <a:lnTo>
                    <a:pt x="26650" y="19090"/>
                  </a:lnTo>
                  <a:lnTo>
                    <a:pt x="26586" y="19153"/>
                  </a:lnTo>
                  <a:lnTo>
                    <a:pt x="26536" y="19242"/>
                  </a:lnTo>
                  <a:lnTo>
                    <a:pt x="26384" y="19400"/>
                  </a:lnTo>
                  <a:lnTo>
                    <a:pt x="26301" y="19483"/>
                  </a:lnTo>
                  <a:lnTo>
                    <a:pt x="26118" y="19565"/>
                  </a:lnTo>
                  <a:lnTo>
                    <a:pt x="26048" y="19616"/>
                  </a:lnTo>
                  <a:lnTo>
                    <a:pt x="26035" y="19736"/>
                  </a:lnTo>
                  <a:close/>
                  <a:moveTo>
                    <a:pt x="27290" y="19914"/>
                  </a:moveTo>
                  <a:lnTo>
                    <a:pt x="27480" y="20066"/>
                  </a:lnTo>
                  <a:lnTo>
                    <a:pt x="27784" y="20116"/>
                  </a:lnTo>
                  <a:lnTo>
                    <a:pt x="27911" y="20034"/>
                  </a:lnTo>
                  <a:lnTo>
                    <a:pt x="28050" y="20097"/>
                  </a:lnTo>
                  <a:lnTo>
                    <a:pt x="28171" y="20097"/>
                  </a:lnTo>
                  <a:lnTo>
                    <a:pt x="28443" y="19939"/>
                  </a:lnTo>
                  <a:lnTo>
                    <a:pt x="28545" y="19926"/>
                  </a:lnTo>
                  <a:lnTo>
                    <a:pt x="28741" y="19895"/>
                  </a:lnTo>
                  <a:lnTo>
                    <a:pt x="28862" y="19875"/>
                  </a:lnTo>
                  <a:lnTo>
                    <a:pt x="28988" y="19787"/>
                  </a:lnTo>
                  <a:lnTo>
                    <a:pt x="29096" y="19831"/>
                  </a:lnTo>
                  <a:lnTo>
                    <a:pt x="29318" y="19780"/>
                  </a:lnTo>
                  <a:lnTo>
                    <a:pt x="29445" y="19666"/>
                  </a:lnTo>
                  <a:lnTo>
                    <a:pt x="29451" y="19799"/>
                  </a:lnTo>
                  <a:lnTo>
                    <a:pt x="29622" y="19799"/>
                  </a:lnTo>
                  <a:lnTo>
                    <a:pt x="29698" y="19717"/>
                  </a:lnTo>
                  <a:lnTo>
                    <a:pt x="29793" y="19812"/>
                  </a:lnTo>
                  <a:lnTo>
                    <a:pt x="29952" y="19730"/>
                  </a:lnTo>
                  <a:lnTo>
                    <a:pt x="29907" y="19635"/>
                  </a:lnTo>
                  <a:lnTo>
                    <a:pt x="30053" y="19723"/>
                  </a:lnTo>
                  <a:lnTo>
                    <a:pt x="30408" y="19742"/>
                  </a:lnTo>
                  <a:lnTo>
                    <a:pt x="30395" y="19673"/>
                  </a:lnTo>
                  <a:lnTo>
                    <a:pt x="30306" y="19616"/>
                  </a:lnTo>
                  <a:lnTo>
                    <a:pt x="30357" y="19552"/>
                  </a:lnTo>
                  <a:lnTo>
                    <a:pt x="30573" y="19603"/>
                  </a:lnTo>
                  <a:lnTo>
                    <a:pt x="30674" y="19559"/>
                  </a:lnTo>
                  <a:lnTo>
                    <a:pt x="30687" y="19356"/>
                  </a:lnTo>
                  <a:lnTo>
                    <a:pt x="30522" y="19451"/>
                  </a:lnTo>
                  <a:lnTo>
                    <a:pt x="30402" y="19432"/>
                  </a:lnTo>
                  <a:lnTo>
                    <a:pt x="30497" y="19299"/>
                  </a:lnTo>
                  <a:lnTo>
                    <a:pt x="30420" y="19102"/>
                  </a:lnTo>
                  <a:lnTo>
                    <a:pt x="30338" y="19039"/>
                  </a:lnTo>
                  <a:lnTo>
                    <a:pt x="30192" y="19071"/>
                  </a:lnTo>
                  <a:lnTo>
                    <a:pt x="30104" y="18950"/>
                  </a:lnTo>
                  <a:lnTo>
                    <a:pt x="30040" y="18982"/>
                  </a:lnTo>
                  <a:lnTo>
                    <a:pt x="30034" y="19045"/>
                  </a:lnTo>
                  <a:lnTo>
                    <a:pt x="29856" y="18988"/>
                  </a:lnTo>
                  <a:lnTo>
                    <a:pt x="29787" y="19071"/>
                  </a:lnTo>
                  <a:lnTo>
                    <a:pt x="29698" y="19039"/>
                  </a:lnTo>
                  <a:lnTo>
                    <a:pt x="29603" y="19020"/>
                  </a:lnTo>
                  <a:lnTo>
                    <a:pt x="29514" y="19058"/>
                  </a:lnTo>
                  <a:lnTo>
                    <a:pt x="29407" y="19121"/>
                  </a:lnTo>
                  <a:lnTo>
                    <a:pt x="29318" y="19159"/>
                  </a:lnTo>
                  <a:lnTo>
                    <a:pt x="29204" y="19121"/>
                  </a:lnTo>
                  <a:lnTo>
                    <a:pt x="29052" y="19007"/>
                  </a:lnTo>
                  <a:lnTo>
                    <a:pt x="28938" y="18931"/>
                  </a:lnTo>
                  <a:lnTo>
                    <a:pt x="28722" y="18912"/>
                  </a:lnTo>
                  <a:lnTo>
                    <a:pt x="28551" y="18912"/>
                  </a:lnTo>
                  <a:lnTo>
                    <a:pt x="28380" y="18906"/>
                  </a:lnTo>
                  <a:lnTo>
                    <a:pt x="28285" y="18906"/>
                  </a:lnTo>
                  <a:lnTo>
                    <a:pt x="28240" y="18969"/>
                  </a:lnTo>
                  <a:lnTo>
                    <a:pt x="28247" y="19045"/>
                  </a:lnTo>
                  <a:lnTo>
                    <a:pt x="28247" y="19102"/>
                  </a:lnTo>
                  <a:lnTo>
                    <a:pt x="27943" y="19071"/>
                  </a:lnTo>
                  <a:lnTo>
                    <a:pt x="27987" y="19166"/>
                  </a:lnTo>
                  <a:lnTo>
                    <a:pt x="27943" y="19229"/>
                  </a:lnTo>
                  <a:lnTo>
                    <a:pt x="27886" y="19191"/>
                  </a:lnTo>
                  <a:lnTo>
                    <a:pt x="27803" y="19185"/>
                  </a:lnTo>
                  <a:lnTo>
                    <a:pt x="27626" y="19356"/>
                  </a:lnTo>
                  <a:lnTo>
                    <a:pt x="27499" y="19438"/>
                  </a:lnTo>
                  <a:lnTo>
                    <a:pt x="27493" y="19540"/>
                  </a:lnTo>
                  <a:lnTo>
                    <a:pt x="27474" y="19647"/>
                  </a:lnTo>
                  <a:lnTo>
                    <a:pt x="27423" y="19761"/>
                  </a:lnTo>
                  <a:lnTo>
                    <a:pt x="27322" y="19806"/>
                  </a:lnTo>
                  <a:lnTo>
                    <a:pt x="27290" y="19914"/>
                  </a:lnTo>
                  <a:close/>
                  <a:moveTo>
                    <a:pt x="30351" y="20503"/>
                  </a:moveTo>
                  <a:cubicBezTo>
                    <a:pt x="30505" y="20446"/>
                    <a:pt x="30657" y="20399"/>
                    <a:pt x="30788" y="20319"/>
                  </a:cubicBezTo>
                  <a:cubicBezTo>
                    <a:pt x="30950" y="20293"/>
                    <a:pt x="31123" y="20302"/>
                    <a:pt x="31308" y="20344"/>
                  </a:cubicBezTo>
                  <a:cubicBezTo>
                    <a:pt x="31342" y="20357"/>
                    <a:pt x="31375" y="20370"/>
                    <a:pt x="31409" y="20382"/>
                  </a:cubicBezTo>
                  <a:cubicBezTo>
                    <a:pt x="31500" y="20328"/>
                    <a:pt x="31567" y="20263"/>
                    <a:pt x="31612" y="20186"/>
                  </a:cubicBezTo>
                  <a:cubicBezTo>
                    <a:pt x="31673" y="20247"/>
                    <a:pt x="31732" y="20311"/>
                    <a:pt x="31770" y="20395"/>
                  </a:cubicBezTo>
                  <a:cubicBezTo>
                    <a:pt x="31829" y="20423"/>
                    <a:pt x="31889" y="20450"/>
                    <a:pt x="31948" y="20478"/>
                  </a:cubicBezTo>
                  <a:cubicBezTo>
                    <a:pt x="31965" y="20541"/>
                    <a:pt x="31982" y="20604"/>
                    <a:pt x="31998" y="20668"/>
                  </a:cubicBezTo>
                  <a:cubicBezTo>
                    <a:pt x="32066" y="20644"/>
                    <a:pt x="32134" y="20621"/>
                    <a:pt x="32201" y="20598"/>
                  </a:cubicBezTo>
                  <a:cubicBezTo>
                    <a:pt x="32239" y="20617"/>
                    <a:pt x="32277" y="20636"/>
                    <a:pt x="32315" y="20655"/>
                  </a:cubicBezTo>
                  <a:cubicBezTo>
                    <a:pt x="32391" y="20752"/>
                    <a:pt x="32467" y="20849"/>
                    <a:pt x="32544" y="20946"/>
                  </a:cubicBezTo>
                  <a:cubicBezTo>
                    <a:pt x="32609" y="20989"/>
                    <a:pt x="32674" y="21031"/>
                    <a:pt x="32740" y="21073"/>
                  </a:cubicBezTo>
                  <a:cubicBezTo>
                    <a:pt x="32748" y="21115"/>
                    <a:pt x="32757" y="21158"/>
                    <a:pt x="32765" y="21200"/>
                  </a:cubicBezTo>
                  <a:cubicBezTo>
                    <a:pt x="32725" y="21219"/>
                    <a:pt x="32685" y="21238"/>
                    <a:pt x="32645" y="21257"/>
                  </a:cubicBezTo>
                  <a:cubicBezTo>
                    <a:pt x="32632" y="21287"/>
                    <a:pt x="32620" y="21316"/>
                    <a:pt x="32607" y="21346"/>
                  </a:cubicBezTo>
                  <a:cubicBezTo>
                    <a:pt x="32536" y="21374"/>
                    <a:pt x="32454" y="21391"/>
                    <a:pt x="32360" y="21396"/>
                  </a:cubicBezTo>
                  <a:cubicBezTo>
                    <a:pt x="32347" y="21424"/>
                    <a:pt x="32334" y="21451"/>
                    <a:pt x="32322" y="21479"/>
                  </a:cubicBezTo>
                  <a:cubicBezTo>
                    <a:pt x="32237" y="21471"/>
                    <a:pt x="32176" y="21452"/>
                    <a:pt x="32138" y="21422"/>
                  </a:cubicBezTo>
                  <a:cubicBezTo>
                    <a:pt x="32033" y="21446"/>
                    <a:pt x="31950" y="21435"/>
                    <a:pt x="31891" y="21390"/>
                  </a:cubicBezTo>
                  <a:cubicBezTo>
                    <a:pt x="31846" y="21354"/>
                    <a:pt x="31802" y="21318"/>
                    <a:pt x="31758" y="21282"/>
                  </a:cubicBezTo>
                  <a:cubicBezTo>
                    <a:pt x="31751" y="21257"/>
                    <a:pt x="31745" y="21232"/>
                    <a:pt x="31739" y="21206"/>
                  </a:cubicBezTo>
                  <a:cubicBezTo>
                    <a:pt x="31705" y="21183"/>
                    <a:pt x="31671" y="21160"/>
                    <a:pt x="31637" y="21137"/>
                  </a:cubicBezTo>
                  <a:cubicBezTo>
                    <a:pt x="31614" y="21120"/>
                    <a:pt x="31591" y="21103"/>
                    <a:pt x="31568" y="21086"/>
                  </a:cubicBezTo>
                  <a:cubicBezTo>
                    <a:pt x="31534" y="21080"/>
                    <a:pt x="31500" y="21073"/>
                    <a:pt x="31466" y="21067"/>
                  </a:cubicBezTo>
                  <a:cubicBezTo>
                    <a:pt x="31439" y="21052"/>
                    <a:pt x="31411" y="21037"/>
                    <a:pt x="31384" y="21023"/>
                  </a:cubicBezTo>
                  <a:cubicBezTo>
                    <a:pt x="31354" y="20980"/>
                    <a:pt x="31325" y="20938"/>
                    <a:pt x="31295" y="20896"/>
                  </a:cubicBezTo>
                  <a:cubicBezTo>
                    <a:pt x="31195" y="20872"/>
                    <a:pt x="31106" y="20859"/>
                    <a:pt x="31029" y="20858"/>
                  </a:cubicBezTo>
                  <a:cubicBezTo>
                    <a:pt x="31010" y="20873"/>
                    <a:pt x="30991" y="20887"/>
                    <a:pt x="30972" y="20902"/>
                  </a:cubicBezTo>
                  <a:cubicBezTo>
                    <a:pt x="30925" y="20892"/>
                    <a:pt x="30879" y="20881"/>
                    <a:pt x="30832" y="20870"/>
                  </a:cubicBezTo>
                  <a:cubicBezTo>
                    <a:pt x="30780" y="20866"/>
                    <a:pt x="30727" y="20862"/>
                    <a:pt x="30674" y="20858"/>
                  </a:cubicBezTo>
                  <a:cubicBezTo>
                    <a:pt x="30621" y="20832"/>
                    <a:pt x="30568" y="20807"/>
                    <a:pt x="30516" y="20782"/>
                  </a:cubicBezTo>
                  <a:cubicBezTo>
                    <a:pt x="30468" y="20775"/>
                    <a:pt x="30432" y="20746"/>
                    <a:pt x="30408" y="20693"/>
                  </a:cubicBezTo>
                  <a:cubicBezTo>
                    <a:pt x="30382" y="20670"/>
                    <a:pt x="30357" y="20647"/>
                    <a:pt x="30332" y="20623"/>
                  </a:cubicBezTo>
                  <a:cubicBezTo>
                    <a:pt x="30338" y="20583"/>
                    <a:pt x="30344" y="20543"/>
                    <a:pt x="30351" y="20503"/>
                  </a:cubicBezTo>
                  <a:close/>
                  <a:moveTo>
                    <a:pt x="30965" y="19185"/>
                  </a:moveTo>
                  <a:cubicBezTo>
                    <a:pt x="31001" y="19191"/>
                    <a:pt x="31037" y="19197"/>
                    <a:pt x="31073" y="19204"/>
                  </a:cubicBezTo>
                  <a:cubicBezTo>
                    <a:pt x="31198" y="19193"/>
                    <a:pt x="31338" y="19198"/>
                    <a:pt x="31485" y="19210"/>
                  </a:cubicBezTo>
                  <a:cubicBezTo>
                    <a:pt x="31546" y="19220"/>
                    <a:pt x="31608" y="19184"/>
                    <a:pt x="31669" y="19102"/>
                  </a:cubicBezTo>
                  <a:cubicBezTo>
                    <a:pt x="31715" y="19138"/>
                    <a:pt x="31762" y="19174"/>
                    <a:pt x="31808" y="19210"/>
                  </a:cubicBezTo>
                  <a:cubicBezTo>
                    <a:pt x="31800" y="19157"/>
                    <a:pt x="31791" y="19104"/>
                    <a:pt x="31783" y="19052"/>
                  </a:cubicBezTo>
                  <a:cubicBezTo>
                    <a:pt x="31884" y="19039"/>
                    <a:pt x="32006" y="18990"/>
                    <a:pt x="32176" y="18862"/>
                  </a:cubicBezTo>
                  <a:cubicBezTo>
                    <a:pt x="32205" y="18912"/>
                    <a:pt x="32235" y="18963"/>
                    <a:pt x="32265" y="19014"/>
                  </a:cubicBezTo>
                  <a:cubicBezTo>
                    <a:pt x="32294" y="18971"/>
                    <a:pt x="32324" y="18929"/>
                    <a:pt x="32353" y="18887"/>
                  </a:cubicBezTo>
                  <a:cubicBezTo>
                    <a:pt x="32466" y="18989"/>
                    <a:pt x="32619" y="19010"/>
                    <a:pt x="32778" y="19020"/>
                  </a:cubicBezTo>
                  <a:cubicBezTo>
                    <a:pt x="32801" y="18990"/>
                    <a:pt x="32824" y="18961"/>
                    <a:pt x="32848" y="18931"/>
                  </a:cubicBezTo>
                  <a:cubicBezTo>
                    <a:pt x="32893" y="19006"/>
                    <a:pt x="32974" y="19069"/>
                    <a:pt x="33088" y="19121"/>
                  </a:cubicBezTo>
                  <a:cubicBezTo>
                    <a:pt x="33154" y="19136"/>
                    <a:pt x="33219" y="19151"/>
                    <a:pt x="33285" y="19166"/>
                  </a:cubicBezTo>
                  <a:cubicBezTo>
                    <a:pt x="33291" y="19149"/>
                    <a:pt x="33298" y="19132"/>
                    <a:pt x="33304" y="19115"/>
                  </a:cubicBezTo>
                  <a:cubicBezTo>
                    <a:pt x="33397" y="19155"/>
                    <a:pt x="33490" y="19195"/>
                    <a:pt x="33583" y="19235"/>
                  </a:cubicBezTo>
                  <a:lnTo>
                    <a:pt x="33583" y="19172"/>
                  </a:lnTo>
                  <a:cubicBezTo>
                    <a:pt x="33699" y="19167"/>
                    <a:pt x="33815" y="19150"/>
                    <a:pt x="33931" y="19121"/>
                  </a:cubicBezTo>
                  <a:cubicBezTo>
                    <a:pt x="34003" y="19102"/>
                    <a:pt x="34075" y="19083"/>
                    <a:pt x="34147" y="19064"/>
                  </a:cubicBezTo>
                  <a:cubicBezTo>
                    <a:pt x="34212" y="19071"/>
                    <a:pt x="34140" y="19155"/>
                    <a:pt x="34205" y="19161"/>
                  </a:cubicBezTo>
                  <a:cubicBezTo>
                    <a:pt x="34210" y="19205"/>
                    <a:pt x="34352" y="19172"/>
                    <a:pt x="34356" y="19216"/>
                  </a:cubicBezTo>
                  <a:cubicBezTo>
                    <a:pt x="34415" y="19248"/>
                    <a:pt x="34474" y="19280"/>
                    <a:pt x="34533" y="19312"/>
                  </a:cubicBezTo>
                  <a:cubicBezTo>
                    <a:pt x="34573" y="19292"/>
                    <a:pt x="34614" y="19273"/>
                    <a:pt x="34654" y="19254"/>
                  </a:cubicBezTo>
                  <a:cubicBezTo>
                    <a:pt x="34698" y="19250"/>
                    <a:pt x="34743" y="19246"/>
                    <a:pt x="34787" y="19242"/>
                  </a:cubicBezTo>
                  <a:cubicBezTo>
                    <a:pt x="34778" y="19193"/>
                    <a:pt x="34770" y="19145"/>
                    <a:pt x="34762" y="19096"/>
                  </a:cubicBezTo>
                  <a:cubicBezTo>
                    <a:pt x="34851" y="19095"/>
                    <a:pt x="34929" y="19026"/>
                    <a:pt x="34996" y="18887"/>
                  </a:cubicBezTo>
                  <a:lnTo>
                    <a:pt x="35148" y="18887"/>
                  </a:lnTo>
                  <a:cubicBezTo>
                    <a:pt x="35156" y="18840"/>
                    <a:pt x="35165" y="18794"/>
                    <a:pt x="35173" y="18747"/>
                  </a:cubicBezTo>
                  <a:cubicBezTo>
                    <a:pt x="35142" y="18764"/>
                    <a:pt x="35110" y="18781"/>
                    <a:pt x="35078" y="18798"/>
                  </a:cubicBezTo>
                  <a:cubicBezTo>
                    <a:pt x="35061" y="18773"/>
                    <a:pt x="35045" y="18747"/>
                    <a:pt x="35028" y="18722"/>
                  </a:cubicBezTo>
                  <a:cubicBezTo>
                    <a:pt x="35080" y="18651"/>
                    <a:pt x="35143" y="18592"/>
                    <a:pt x="35218" y="18545"/>
                  </a:cubicBezTo>
                  <a:cubicBezTo>
                    <a:pt x="35258" y="18600"/>
                    <a:pt x="35303" y="18647"/>
                    <a:pt x="35389" y="18633"/>
                  </a:cubicBezTo>
                  <a:cubicBezTo>
                    <a:pt x="35385" y="18678"/>
                    <a:pt x="35380" y="18722"/>
                    <a:pt x="35376" y="18766"/>
                  </a:cubicBezTo>
                  <a:cubicBezTo>
                    <a:pt x="35406" y="18794"/>
                    <a:pt x="35435" y="18821"/>
                    <a:pt x="35465" y="18849"/>
                  </a:cubicBezTo>
                  <a:cubicBezTo>
                    <a:pt x="35495" y="18830"/>
                    <a:pt x="35524" y="18785"/>
                    <a:pt x="35554" y="18766"/>
                  </a:cubicBezTo>
                  <a:cubicBezTo>
                    <a:pt x="35596" y="18753"/>
                    <a:pt x="35638" y="18766"/>
                    <a:pt x="35681" y="18754"/>
                  </a:cubicBezTo>
                  <a:cubicBezTo>
                    <a:pt x="35763" y="18781"/>
                    <a:pt x="35838" y="18816"/>
                    <a:pt x="35851" y="18912"/>
                  </a:cubicBezTo>
                  <a:cubicBezTo>
                    <a:pt x="35886" y="18820"/>
                    <a:pt x="35982" y="18789"/>
                    <a:pt x="36086" y="18766"/>
                  </a:cubicBezTo>
                  <a:cubicBezTo>
                    <a:pt x="36128" y="18769"/>
                    <a:pt x="36171" y="18771"/>
                    <a:pt x="36213" y="18773"/>
                  </a:cubicBezTo>
                  <a:cubicBezTo>
                    <a:pt x="36253" y="18754"/>
                    <a:pt x="36293" y="18735"/>
                    <a:pt x="36333" y="18716"/>
                  </a:cubicBezTo>
                  <a:cubicBezTo>
                    <a:pt x="36369" y="18714"/>
                    <a:pt x="36405" y="18712"/>
                    <a:pt x="36441" y="18709"/>
                  </a:cubicBezTo>
                  <a:cubicBezTo>
                    <a:pt x="36468" y="18735"/>
                    <a:pt x="36496" y="18760"/>
                    <a:pt x="36523" y="18785"/>
                  </a:cubicBezTo>
                  <a:cubicBezTo>
                    <a:pt x="36489" y="18800"/>
                    <a:pt x="36456" y="18815"/>
                    <a:pt x="36422" y="18830"/>
                  </a:cubicBezTo>
                  <a:cubicBezTo>
                    <a:pt x="36359" y="18846"/>
                    <a:pt x="36342" y="18873"/>
                    <a:pt x="36371" y="18912"/>
                  </a:cubicBezTo>
                  <a:cubicBezTo>
                    <a:pt x="36390" y="18946"/>
                    <a:pt x="36409" y="18980"/>
                    <a:pt x="36428" y="19014"/>
                  </a:cubicBezTo>
                  <a:cubicBezTo>
                    <a:pt x="36464" y="19024"/>
                    <a:pt x="36500" y="19035"/>
                    <a:pt x="36536" y="19045"/>
                  </a:cubicBezTo>
                  <a:cubicBezTo>
                    <a:pt x="36535" y="19066"/>
                    <a:pt x="36534" y="19087"/>
                    <a:pt x="36533" y="19107"/>
                  </a:cubicBezTo>
                  <a:lnTo>
                    <a:pt x="36464" y="19087"/>
                  </a:lnTo>
                  <a:cubicBezTo>
                    <a:pt x="36434" y="19112"/>
                    <a:pt x="36404" y="19138"/>
                    <a:pt x="36374" y="19164"/>
                  </a:cubicBezTo>
                  <a:cubicBezTo>
                    <a:pt x="36359" y="19093"/>
                    <a:pt x="36343" y="19022"/>
                    <a:pt x="36327" y="18950"/>
                  </a:cubicBezTo>
                  <a:cubicBezTo>
                    <a:pt x="36293" y="18961"/>
                    <a:pt x="36259" y="18971"/>
                    <a:pt x="36225" y="18982"/>
                  </a:cubicBezTo>
                  <a:cubicBezTo>
                    <a:pt x="36236" y="19014"/>
                    <a:pt x="36246" y="19045"/>
                    <a:pt x="36257" y="19077"/>
                  </a:cubicBezTo>
                  <a:cubicBezTo>
                    <a:pt x="36217" y="19062"/>
                    <a:pt x="36177" y="19047"/>
                    <a:pt x="36137" y="19033"/>
                  </a:cubicBezTo>
                  <a:cubicBezTo>
                    <a:pt x="36145" y="19069"/>
                    <a:pt x="36154" y="19104"/>
                    <a:pt x="36162" y="19140"/>
                  </a:cubicBezTo>
                  <a:cubicBezTo>
                    <a:pt x="36149" y="19166"/>
                    <a:pt x="36137" y="19191"/>
                    <a:pt x="36124" y="19216"/>
                  </a:cubicBezTo>
                  <a:cubicBezTo>
                    <a:pt x="36097" y="19185"/>
                    <a:pt x="36069" y="19153"/>
                    <a:pt x="36041" y="19121"/>
                  </a:cubicBezTo>
                  <a:cubicBezTo>
                    <a:pt x="36014" y="19155"/>
                    <a:pt x="35987" y="19189"/>
                    <a:pt x="35959" y="19223"/>
                  </a:cubicBezTo>
                  <a:cubicBezTo>
                    <a:pt x="35930" y="19229"/>
                    <a:pt x="35900" y="19235"/>
                    <a:pt x="35870" y="19242"/>
                  </a:cubicBezTo>
                  <a:cubicBezTo>
                    <a:pt x="35845" y="19231"/>
                    <a:pt x="35820" y="19221"/>
                    <a:pt x="35795" y="19210"/>
                  </a:cubicBezTo>
                  <a:lnTo>
                    <a:pt x="35725" y="19216"/>
                  </a:lnTo>
                  <a:cubicBezTo>
                    <a:pt x="35697" y="19212"/>
                    <a:pt x="35670" y="19208"/>
                    <a:pt x="35642" y="19204"/>
                  </a:cubicBezTo>
                  <a:cubicBezTo>
                    <a:pt x="35636" y="19183"/>
                    <a:pt x="35630" y="19161"/>
                    <a:pt x="35623" y="19140"/>
                  </a:cubicBezTo>
                  <a:cubicBezTo>
                    <a:pt x="35626" y="19123"/>
                    <a:pt x="35628" y="19107"/>
                    <a:pt x="35630" y="19090"/>
                  </a:cubicBezTo>
                  <a:cubicBezTo>
                    <a:pt x="35615" y="19100"/>
                    <a:pt x="35600" y="19111"/>
                    <a:pt x="35585" y="19121"/>
                  </a:cubicBezTo>
                  <a:cubicBezTo>
                    <a:pt x="35541" y="19123"/>
                    <a:pt x="35496" y="19126"/>
                    <a:pt x="35452" y="19128"/>
                  </a:cubicBezTo>
                  <a:cubicBezTo>
                    <a:pt x="35425" y="19161"/>
                    <a:pt x="35397" y="19195"/>
                    <a:pt x="35370" y="19229"/>
                  </a:cubicBezTo>
                  <a:cubicBezTo>
                    <a:pt x="35370" y="19233"/>
                    <a:pt x="35509" y="19395"/>
                    <a:pt x="35343" y="19349"/>
                  </a:cubicBezTo>
                  <a:cubicBezTo>
                    <a:pt x="35311" y="19341"/>
                    <a:pt x="35291" y="19327"/>
                    <a:pt x="35275" y="19299"/>
                  </a:cubicBezTo>
                  <a:cubicBezTo>
                    <a:pt x="35241" y="19238"/>
                    <a:pt x="35094" y="19317"/>
                    <a:pt x="35009" y="19312"/>
                  </a:cubicBezTo>
                  <a:cubicBezTo>
                    <a:pt x="34966" y="19345"/>
                    <a:pt x="34924" y="19379"/>
                    <a:pt x="34882" y="19413"/>
                  </a:cubicBezTo>
                  <a:cubicBezTo>
                    <a:pt x="34833" y="19432"/>
                    <a:pt x="34785" y="19451"/>
                    <a:pt x="34736" y="19470"/>
                  </a:cubicBezTo>
                  <a:cubicBezTo>
                    <a:pt x="34665" y="19486"/>
                    <a:pt x="34581" y="19521"/>
                    <a:pt x="34559" y="19464"/>
                  </a:cubicBezTo>
                  <a:cubicBezTo>
                    <a:pt x="34510" y="19461"/>
                    <a:pt x="34462" y="19459"/>
                    <a:pt x="34413" y="19457"/>
                  </a:cubicBezTo>
                  <a:cubicBezTo>
                    <a:pt x="34381" y="19468"/>
                    <a:pt x="34350" y="19478"/>
                    <a:pt x="34318" y="19489"/>
                  </a:cubicBezTo>
                  <a:cubicBezTo>
                    <a:pt x="34236" y="19525"/>
                    <a:pt x="34153" y="19561"/>
                    <a:pt x="34071" y="19597"/>
                  </a:cubicBezTo>
                  <a:cubicBezTo>
                    <a:pt x="34056" y="19605"/>
                    <a:pt x="34041" y="19614"/>
                    <a:pt x="34026" y="19622"/>
                  </a:cubicBezTo>
                  <a:cubicBezTo>
                    <a:pt x="34001" y="19618"/>
                    <a:pt x="33976" y="19614"/>
                    <a:pt x="33950" y="19609"/>
                  </a:cubicBezTo>
                  <a:cubicBezTo>
                    <a:pt x="33904" y="19637"/>
                    <a:pt x="33857" y="19664"/>
                    <a:pt x="33811" y="19692"/>
                  </a:cubicBezTo>
                  <a:cubicBezTo>
                    <a:pt x="33792" y="19673"/>
                    <a:pt x="33773" y="19654"/>
                    <a:pt x="33754" y="19635"/>
                  </a:cubicBezTo>
                  <a:lnTo>
                    <a:pt x="33754" y="19780"/>
                  </a:lnTo>
                  <a:cubicBezTo>
                    <a:pt x="33712" y="19785"/>
                    <a:pt x="33669" y="19789"/>
                    <a:pt x="33627" y="19793"/>
                  </a:cubicBezTo>
                  <a:cubicBezTo>
                    <a:pt x="33633" y="19728"/>
                    <a:pt x="33640" y="19662"/>
                    <a:pt x="33646" y="19597"/>
                  </a:cubicBezTo>
                  <a:cubicBezTo>
                    <a:pt x="33629" y="19586"/>
                    <a:pt x="33612" y="19576"/>
                    <a:pt x="33595" y="19565"/>
                  </a:cubicBezTo>
                  <a:cubicBezTo>
                    <a:pt x="33591" y="19609"/>
                    <a:pt x="33587" y="19654"/>
                    <a:pt x="33583" y="19698"/>
                  </a:cubicBezTo>
                  <a:cubicBezTo>
                    <a:pt x="33566" y="19723"/>
                    <a:pt x="33549" y="19749"/>
                    <a:pt x="33532" y="19774"/>
                  </a:cubicBezTo>
                  <a:cubicBezTo>
                    <a:pt x="33517" y="19772"/>
                    <a:pt x="33502" y="19770"/>
                    <a:pt x="33488" y="19768"/>
                  </a:cubicBezTo>
                  <a:cubicBezTo>
                    <a:pt x="33473" y="19747"/>
                    <a:pt x="33458" y="19725"/>
                    <a:pt x="33443" y="19704"/>
                  </a:cubicBezTo>
                  <a:cubicBezTo>
                    <a:pt x="33460" y="19679"/>
                    <a:pt x="33477" y="19654"/>
                    <a:pt x="33494" y="19628"/>
                  </a:cubicBezTo>
                  <a:cubicBezTo>
                    <a:pt x="33445" y="19605"/>
                    <a:pt x="33397" y="19582"/>
                    <a:pt x="33348" y="19559"/>
                  </a:cubicBezTo>
                  <a:lnTo>
                    <a:pt x="33348" y="19679"/>
                  </a:lnTo>
                  <a:cubicBezTo>
                    <a:pt x="33243" y="19702"/>
                    <a:pt x="33137" y="19725"/>
                    <a:pt x="33031" y="19749"/>
                  </a:cubicBezTo>
                  <a:lnTo>
                    <a:pt x="32784" y="19749"/>
                  </a:lnTo>
                  <a:cubicBezTo>
                    <a:pt x="32769" y="19725"/>
                    <a:pt x="32755" y="19702"/>
                    <a:pt x="32740" y="19679"/>
                  </a:cubicBezTo>
                  <a:cubicBezTo>
                    <a:pt x="32721" y="19666"/>
                    <a:pt x="32702" y="19654"/>
                    <a:pt x="32683" y="19641"/>
                  </a:cubicBezTo>
                  <a:cubicBezTo>
                    <a:pt x="32634" y="19620"/>
                    <a:pt x="32637" y="19745"/>
                    <a:pt x="32589" y="19724"/>
                  </a:cubicBezTo>
                  <a:cubicBezTo>
                    <a:pt x="32553" y="19766"/>
                    <a:pt x="32457" y="19610"/>
                    <a:pt x="32421" y="19653"/>
                  </a:cubicBezTo>
                  <a:cubicBezTo>
                    <a:pt x="32393" y="19625"/>
                    <a:pt x="32374" y="19649"/>
                    <a:pt x="32347" y="19622"/>
                  </a:cubicBezTo>
                  <a:cubicBezTo>
                    <a:pt x="32279" y="19624"/>
                    <a:pt x="32212" y="19626"/>
                    <a:pt x="32144" y="19628"/>
                  </a:cubicBezTo>
                  <a:cubicBezTo>
                    <a:pt x="32091" y="19635"/>
                    <a:pt x="32039" y="19641"/>
                    <a:pt x="31986" y="19647"/>
                  </a:cubicBezTo>
                  <a:cubicBezTo>
                    <a:pt x="31975" y="19696"/>
                    <a:pt x="31965" y="19744"/>
                    <a:pt x="31954" y="19793"/>
                  </a:cubicBezTo>
                  <a:cubicBezTo>
                    <a:pt x="31933" y="19687"/>
                    <a:pt x="31883" y="19610"/>
                    <a:pt x="31770" y="19597"/>
                  </a:cubicBezTo>
                  <a:cubicBezTo>
                    <a:pt x="31702" y="19588"/>
                    <a:pt x="31668" y="19613"/>
                    <a:pt x="31669" y="19673"/>
                  </a:cubicBezTo>
                  <a:cubicBezTo>
                    <a:pt x="31648" y="19668"/>
                    <a:pt x="31627" y="19664"/>
                    <a:pt x="31606" y="19660"/>
                  </a:cubicBezTo>
                  <a:cubicBezTo>
                    <a:pt x="31584" y="19677"/>
                    <a:pt x="31563" y="19694"/>
                    <a:pt x="31542" y="19711"/>
                  </a:cubicBezTo>
                  <a:lnTo>
                    <a:pt x="31441" y="19711"/>
                  </a:lnTo>
                  <a:cubicBezTo>
                    <a:pt x="31434" y="19694"/>
                    <a:pt x="31428" y="19677"/>
                    <a:pt x="31422" y="19660"/>
                  </a:cubicBezTo>
                  <a:cubicBezTo>
                    <a:pt x="31364" y="19682"/>
                    <a:pt x="31294" y="19693"/>
                    <a:pt x="31213" y="19692"/>
                  </a:cubicBezTo>
                  <a:cubicBezTo>
                    <a:pt x="31198" y="19673"/>
                    <a:pt x="31183" y="19654"/>
                    <a:pt x="31168" y="19635"/>
                  </a:cubicBezTo>
                  <a:cubicBezTo>
                    <a:pt x="31125" y="19647"/>
                    <a:pt x="31093" y="19637"/>
                    <a:pt x="31073" y="19603"/>
                  </a:cubicBezTo>
                  <a:cubicBezTo>
                    <a:pt x="31075" y="19582"/>
                    <a:pt x="31077" y="19561"/>
                    <a:pt x="31080" y="19540"/>
                  </a:cubicBezTo>
                  <a:cubicBezTo>
                    <a:pt x="31088" y="19523"/>
                    <a:pt x="31096" y="19506"/>
                    <a:pt x="31105" y="19489"/>
                  </a:cubicBezTo>
                  <a:cubicBezTo>
                    <a:pt x="31128" y="19480"/>
                    <a:pt x="31151" y="19472"/>
                    <a:pt x="31175" y="19464"/>
                  </a:cubicBezTo>
                  <a:cubicBezTo>
                    <a:pt x="31168" y="19447"/>
                    <a:pt x="31162" y="19430"/>
                    <a:pt x="31156" y="19413"/>
                  </a:cubicBezTo>
                  <a:cubicBezTo>
                    <a:pt x="31139" y="19402"/>
                    <a:pt x="31122" y="19392"/>
                    <a:pt x="31105" y="19381"/>
                  </a:cubicBezTo>
                  <a:lnTo>
                    <a:pt x="31010" y="19381"/>
                  </a:lnTo>
                  <a:cubicBezTo>
                    <a:pt x="31006" y="19407"/>
                    <a:pt x="31001" y="19432"/>
                    <a:pt x="30997" y="19457"/>
                  </a:cubicBezTo>
                  <a:cubicBezTo>
                    <a:pt x="30999" y="19489"/>
                    <a:pt x="31001" y="19521"/>
                    <a:pt x="31004" y="19552"/>
                  </a:cubicBezTo>
                  <a:lnTo>
                    <a:pt x="31004" y="19635"/>
                  </a:lnTo>
                  <a:cubicBezTo>
                    <a:pt x="30968" y="19679"/>
                    <a:pt x="30932" y="19676"/>
                    <a:pt x="30896" y="19628"/>
                  </a:cubicBezTo>
                  <a:lnTo>
                    <a:pt x="30845" y="19603"/>
                  </a:lnTo>
                  <a:lnTo>
                    <a:pt x="30864" y="19508"/>
                  </a:lnTo>
                  <a:cubicBezTo>
                    <a:pt x="30881" y="19497"/>
                    <a:pt x="30898" y="19487"/>
                    <a:pt x="30915" y="19476"/>
                  </a:cubicBezTo>
                  <a:lnTo>
                    <a:pt x="30839" y="19419"/>
                  </a:lnTo>
                  <a:cubicBezTo>
                    <a:pt x="30858" y="19375"/>
                    <a:pt x="30877" y="19330"/>
                    <a:pt x="30896" y="19286"/>
                  </a:cubicBezTo>
                  <a:cubicBezTo>
                    <a:pt x="30923" y="19301"/>
                    <a:pt x="30951" y="19316"/>
                    <a:pt x="30978" y="19330"/>
                  </a:cubicBezTo>
                  <a:cubicBezTo>
                    <a:pt x="30965" y="19299"/>
                    <a:pt x="30953" y="19267"/>
                    <a:pt x="30940" y="19235"/>
                  </a:cubicBezTo>
                  <a:cubicBezTo>
                    <a:pt x="30949" y="19219"/>
                    <a:pt x="30957" y="19202"/>
                    <a:pt x="30965" y="19185"/>
                  </a:cubicBezTo>
                  <a:close/>
                  <a:moveTo>
                    <a:pt x="36282" y="20401"/>
                  </a:moveTo>
                  <a:lnTo>
                    <a:pt x="36498" y="20275"/>
                  </a:lnTo>
                  <a:lnTo>
                    <a:pt x="36644" y="20078"/>
                  </a:lnTo>
                  <a:cubicBezTo>
                    <a:pt x="36823" y="20013"/>
                    <a:pt x="37008" y="19923"/>
                    <a:pt x="37187" y="19857"/>
                  </a:cubicBezTo>
                  <a:cubicBezTo>
                    <a:pt x="37230" y="19834"/>
                    <a:pt x="37232" y="19855"/>
                    <a:pt x="37274" y="19832"/>
                  </a:cubicBezTo>
                  <a:cubicBezTo>
                    <a:pt x="37334" y="19847"/>
                    <a:pt x="37432" y="19817"/>
                    <a:pt x="37491" y="19832"/>
                  </a:cubicBezTo>
                  <a:cubicBezTo>
                    <a:pt x="37506" y="19770"/>
                    <a:pt x="37550" y="19718"/>
                    <a:pt x="37624" y="19685"/>
                  </a:cubicBezTo>
                  <a:cubicBezTo>
                    <a:pt x="37690" y="19662"/>
                    <a:pt x="37800" y="19649"/>
                    <a:pt x="37865" y="19591"/>
                  </a:cubicBezTo>
                  <a:cubicBezTo>
                    <a:pt x="37925" y="19523"/>
                    <a:pt x="37979" y="19481"/>
                    <a:pt x="38038" y="19413"/>
                  </a:cubicBezTo>
                  <a:cubicBezTo>
                    <a:pt x="37987" y="19326"/>
                    <a:pt x="38009" y="19240"/>
                    <a:pt x="38063" y="19153"/>
                  </a:cubicBezTo>
                  <a:cubicBezTo>
                    <a:pt x="38112" y="19155"/>
                    <a:pt x="38161" y="19167"/>
                    <a:pt x="38209" y="19158"/>
                  </a:cubicBezTo>
                  <a:cubicBezTo>
                    <a:pt x="38355" y="19129"/>
                    <a:pt x="38500" y="19160"/>
                    <a:pt x="38646" y="19172"/>
                  </a:cubicBezTo>
                  <a:cubicBezTo>
                    <a:pt x="38654" y="19197"/>
                    <a:pt x="38663" y="19223"/>
                    <a:pt x="38671" y="19248"/>
                  </a:cubicBezTo>
                  <a:cubicBezTo>
                    <a:pt x="38705" y="19204"/>
                    <a:pt x="38739" y="19159"/>
                    <a:pt x="38773" y="19115"/>
                  </a:cubicBezTo>
                  <a:cubicBezTo>
                    <a:pt x="38853" y="19117"/>
                    <a:pt x="38934" y="19118"/>
                    <a:pt x="39014" y="19120"/>
                  </a:cubicBezTo>
                  <a:cubicBezTo>
                    <a:pt x="39184" y="19119"/>
                    <a:pt x="39354" y="19118"/>
                    <a:pt x="39523" y="19117"/>
                  </a:cubicBezTo>
                  <a:cubicBezTo>
                    <a:pt x="39542" y="19132"/>
                    <a:pt x="39560" y="19147"/>
                    <a:pt x="39578" y="19161"/>
                  </a:cubicBezTo>
                  <a:cubicBezTo>
                    <a:pt x="39593" y="19147"/>
                    <a:pt x="39608" y="19132"/>
                    <a:pt x="39623" y="19117"/>
                  </a:cubicBezTo>
                  <a:cubicBezTo>
                    <a:pt x="39726" y="19116"/>
                    <a:pt x="39829" y="19116"/>
                    <a:pt x="39933" y="19115"/>
                  </a:cubicBezTo>
                  <a:cubicBezTo>
                    <a:pt x="40000" y="19074"/>
                    <a:pt x="40086" y="19042"/>
                    <a:pt x="40180" y="19014"/>
                  </a:cubicBezTo>
                  <a:cubicBezTo>
                    <a:pt x="40257" y="19055"/>
                    <a:pt x="40361" y="19057"/>
                    <a:pt x="40490" y="19020"/>
                  </a:cubicBezTo>
                  <a:cubicBezTo>
                    <a:pt x="40570" y="19029"/>
                    <a:pt x="40591" y="19073"/>
                    <a:pt x="40604" y="19121"/>
                  </a:cubicBezTo>
                  <a:cubicBezTo>
                    <a:pt x="40483" y="19200"/>
                    <a:pt x="40387" y="19278"/>
                    <a:pt x="40345" y="19356"/>
                  </a:cubicBezTo>
                  <a:cubicBezTo>
                    <a:pt x="40025" y="19464"/>
                    <a:pt x="39791" y="19548"/>
                    <a:pt x="39749" y="19578"/>
                  </a:cubicBezTo>
                  <a:cubicBezTo>
                    <a:pt x="39745" y="19605"/>
                    <a:pt x="39740" y="19633"/>
                    <a:pt x="39736" y="19660"/>
                  </a:cubicBezTo>
                  <a:cubicBezTo>
                    <a:pt x="39711" y="19647"/>
                    <a:pt x="39686" y="19635"/>
                    <a:pt x="39660" y="19622"/>
                  </a:cubicBezTo>
                  <a:cubicBezTo>
                    <a:pt x="39376" y="19819"/>
                    <a:pt x="39248" y="19712"/>
                    <a:pt x="39026" y="19825"/>
                  </a:cubicBezTo>
                  <a:cubicBezTo>
                    <a:pt x="39041" y="19837"/>
                    <a:pt x="39036" y="19845"/>
                    <a:pt x="39051" y="19858"/>
                  </a:cubicBezTo>
                  <a:cubicBezTo>
                    <a:pt x="38947" y="19916"/>
                    <a:pt x="38852" y="19946"/>
                    <a:pt x="38695" y="19977"/>
                  </a:cubicBezTo>
                  <a:cubicBezTo>
                    <a:pt x="38659" y="19963"/>
                    <a:pt x="38624" y="19948"/>
                    <a:pt x="38588" y="19933"/>
                  </a:cubicBezTo>
                  <a:cubicBezTo>
                    <a:pt x="38535" y="19956"/>
                    <a:pt x="38482" y="19980"/>
                    <a:pt x="38429" y="20003"/>
                  </a:cubicBezTo>
                  <a:cubicBezTo>
                    <a:pt x="38320" y="20140"/>
                    <a:pt x="38318" y="20134"/>
                    <a:pt x="38243" y="20204"/>
                  </a:cubicBezTo>
                  <a:cubicBezTo>
                    <a:pt x="38226" y="20183"/>
                    <a:pt x="38155" y="20201"/>
                    <a:pt x="38138" y="20180"/>
                  </a:cubicBezTo>
                  <a:cubicBezTo>
                    <a:pt x="38050" y="20224"/>
                    <a:pt x="37989" y="20334"/>
                    <a:pt x="37954" y="20510"/>
                  </a:cubicBezTo>
                  <a:lnTo>
                    <a:pt x="37859" y="20510"/>
                  </a:lnTo>
                  <a:cubicBezTo>
                    <a:pt x="37846" y="20546"/>
                    <a:pt x="37834" y="20582"/>
                    <a:pt x="37821" y="20618"/>
                  </a:cubicBezTo>
                  <a:lnTo>
                    <a:pt x="37531" y="20870"/>
                  </a:lnTo>
                  <a:lnTo>
                    <a:pt x="37288" y="21105"/>
                  </a:lnTo>
                  <a:lnTo>
                    <a:pt x="37195" y="21143"/>
                  </a:lnTo>
                  <a:lnTo>
                    <a:pt x="37075" y="21111"/>
                  </a:lnTo>
                  <a:lnTo>
                    <a:pt x="36840" y="21194"/>
                  </a:lnTo>
                  <a:lnTo>
                    <a:pt x="36726" y="21276"/>
                  </a:lnTo>
                  <a:lnTo>
                    <a:pt x="36612" y="21320"/>
                  </a:lnTo>
                  <a:lnTo>
                    <a:pt x="36396" y="21434"/>
                  </a:lnTo>
                  <a:lnTo>
                    <a:pt x="36295" y="21460"/>
                  </a:lnTo>
                  <a:lnTo>
                    <a:pt x="36156" y="21327"/>
                  </a:lnTo>
                  <a:lnTo>
                    <a:pt x="36086" y="21358"/>
                  </a:lnTo>
                  <a:lnTo>
                    <a:pt x="36086" y="21453"/>
                  </a:lnTo>
                  <a:lnTo>
                    <a:pt x="36004" y="21453"/>
                  </a:lnTo>
                  <a:lnTo>
                    <a:pt x="36061" y="21587"/>
                  </a:lnTo>
                  <a:lnTo>
                    <a:pt x="36061" y="21656"/>
                  </a:lnTo>
                  <a:lnTo>
                    <a:pt x="36048" y="21764"/>
                  </a:lnTo>
                  <a:lnTo>
                    <a:pt x="35801" y="21834"/>
                  </a:lnTo>
                  <a:lnTo>
                    <a:pt x="35275" y="22106"/>
                  </a:lnTo>
                  <a:lnTo>
                    <a:pt x="35249" y="21897"/>
                  </a:lnTo>
                  <a:lnTo>
                    <a:pt x="35839" y="21707"/>
                  </a:lnTo>
                  <a:lnTo>
                    <a:pt x="35775" y="21587"/>
                  </a:lnTo>
                  <a:lnTo>
                    <a:pt x="35959" y="21460"/>
                  </a:lnTo>
                  <a:lnTo>
                    <a:pt x="35870" y="21295"/>
                  </a:lnTo>
                  <a:lnTo>
                    <a:pt x="35947" y="21162"/>
                  </a:lnTo>
                  <a:lnTo>
                    <a:pt x="35972" y="21061"/>
                  </a:lnTo>
                  <a:lnTo>
                    <a:pt x="36054" y="21054"/>
                  </a:lnTo>
                  <a:lnTo>
                    <a:pt x="36029" y="20908"/>
                  </a:lnTo>
                  <a:lnTo>
                    <a:pt x="35908" y="20927"/>
                  </a:lnTo>
                  <a:lnTo>
                    <a:pt x="35915" y="20826"/>
                  </a:lnTo>
                  <a:lnTo>
                    <a:pt x="36282" y="20401"/>
                  </a:lnTo>
                  <a:close/>
                  <a:moveTo>
                    <a:pt x="38494" y="18800"/>
                  </a:moveTo>
                  <a:cubicBezTo>
                    <a:pt x="38516" y="18844"/>
                    <a:pt x="38555" y="18871"/>
                    <a:pt x="38611" y="18881"/>
                  </a:cubicBezTo>
                  <a:cubicBezTo>
                    <a:pt x="38669" y="18829"/>
                    <a:pt x="38681" y="18778"/>
                    <a:pt x="38702" y="18726"/>
                  </a:cubicBezTo>
                  <a:cubicBezTo>
                    <a:pt x="38710" y="18685"/>
                    <a:pt x="38718" y="18643"/>
                    <a:pt x="38726" y="18602"/>
                  </a:cubicBezTo>
                  <a:cubicBezTo>
                    <a:pt x="38775" y="18553"/>
                    <a:pt x="38825" y="18504"/>
                    <a:pt x="38874" y="18454"/>
                  </a:cubicBezTo>
                  <a:cubicBezTo>
                    <a:pt x="38947" y="18487"/>
                    <a:pt x="39029" y="18485"/>
                    <a:pt x="39120" y="18448"/>
                  </a:cubicBezTo>
                  <a:lnTo>
                    <a:pt x="39152" y="18500"/>
                  </a:lnTo>
                  <a:cubicBezTo>
                    <a:pt x="39241" y="18561"/>
                    <a:pt x="39322" y="18572"/>
                    <a:pt x="39394" y="18532"/>
                  </a:cubicBezTo>
                  <a:cubicBezTo>
                    <a:pt x="39439" y="18546"/>
                    <a:pt x="39484" y="18561"/>
                    <a:pt x="39529" y="18576"/>
                  </a:cubicBezTo>
                  <a:cubicBezTo>
                    <a:pt x="39571" y="18587"/>
                    <a:pt x="39605" y="18555"/>
                    <a:pt x="39631" y="18480"/>
                  </a:cubicBezTo>
                  <a:lnTo>
                    <a:pt x="39631" y="18404"/>
                  </a:lnTo>
                  <a:cubicBezTo>
                    <a:pt x="39667" y="18389"/>
                    <a:pt x="39703" y="18374"/>
                    <a:pt x="39739" y="18359"/>
                  </a:cubicBezTo>
                  <a:cubicBezTo>
                    <a:pt x="39782" y="18346"/>
                    <a:pt x="39825" y="18333"/>
                    <a:pt x="39867" y="18321"/>
                  </a:cubicBezTo>
                  <a:cubicBezTo>
                    <a:pt x="39946" y="18350"/>
                    <a:pt x="40008" y="18355"/>
                    <a:pt x="40053" y="18333"/>
                  </a:cubicBezTo>
                  <a:lnTo>
                    <a:pt x="40059" y="18212"/>
                  </a:lnTo>
                  <a:cubicBezTo>
                    <a:pt x="40069" y="18174"/>
                    <a:pt x="40055" y="18135"/>
                    <a:pt x="40014" y="18097"/>
                  </a:cubicBezTo>
                  <a:cubicBezTo>
                    <a:pt x="39995" y="18101"/>
                    <a:pt x="39976" y="18106"/>
                    <a:pt x="39957" y="18110"/>
                  </a:cubicBezTo>
                  <a:cubicBezTo>
                    <a:pt x="39914" y="18091"/>
                    <a:pt x="39872" y="18071"/>
                    <a:pt x="39829" y="18052"/>
                  </a:cubicBezTo>
                  <a:cubicBezTo>
                    <a:pt x="39816" y="18027"/>
                    <a:pt x="39803" y="18001"/>
                    <a:pt x="39790" y="17976"/>
                  </a:cubicBezTo>
                  <a:cubicBezTo>
                    <a:pt x="39744" y="17937"/>
                    <a:pt x="39671" y="17942"/>
                    <a:pt x="39573" y="17988"/>
                  </a:cubicBezTo>
                  <a:cubicBezTo>
                    <a:pt x="39537" y="18018"/>
                    <a:pt x="39501" y="18048"/>
                    <a:pt x="39465" y="18078"/>
                  </a:cubicBezTo>
                  <a:cubicBezTo>
                    <a:pt x="39439" y="18099"/>
                    <a:pt x="39414" y="18120"/>
                    <a:pt x="39388" y="18142"/>
                  </a:cubicBezTo>
                  <a:cubicBezTo>
                    <a:pt x="39299" y="18120"/>
                    <a:pt x="39209" y="18129"/>
                    <a:pt x="39120" y="18142"/>
                  </a:cubicBezTo>
                  <a:cubicBezTo>
                    <a:pt x="39109" y="18146"/>
                    <a:pt x="39098" y="18150"/>
                    <a:pt x="39088" y="18155"/>
                  </a:cubicBezTo>
                  <a:cubicBezTo>
                    <a:pt x="39037" y="18133"/>
                    <a:pt x="38985" y="18112"/>
                    <a:pt x="38934" y="18091"/>
                  </a:cubicBezTo>
                  <a:cubicBezTo>
                    <a:pt x="38911" y="18103"/>
                    <a:pt x="38888" y="18116"/>
                    <a:pt x="38864" y="18129"/>
                  </a:cubicBezTo>
                  <a:cubicBezTo>
                    <a:pt x="38856" y="18152"/>
                    <a:pt x="38818" y="18176"/>
                    <a:pt x="38809" y="18199"/>
                  </a:cubicBezTo>
                  <a:cubicBezTo>
                    <a:pt x="38777" y="18216"/>
                    <a:pt x="38775" y="18233"/>
                    <a:pt x="38743" y="18250"/>
                  </a:cubicBezTo>
                  <a:lnTo>
                    <a:pt x="38743" y="18301"/>
                  </a:lnTo>
                  <a:cubicBezTo>
                    <a:pt x="38760" y="18310"/>
                    <a:pt x="38777" y="18319"/>
                    <a:pt x="38794" y="18327"/>
                  </a:cubicBezTo>
                  <a:cubicBezTo>
                    <a:pt x="38764" y="18340"/>
                    <a:pt x="38734" y="18353"/>
                    <a:pt x="38704" y="18365"/>
                  </a:cubicBezTo>
                  <a:cubicBezTo>
                    <a:pt x="38679" y="18406"/>
                    <a:pt x="38668" y="18461"/>
                    <a:pt x="38660" y="18519"/>
                  </a:cubicBezTo>
                  <a:cubicBezTo>
                    <a:pt x="38645" y="18527"/>
                    <a:pt x="38630" y="18536"/>
                    <a:pt x="38615" y="18544"/>
                  </a:cubicBezTo>
                  <a:cubicBezTo>
                    <a:pt x="38626" y="18559"/>
                    <a:pt x="38636" y="18574"/>
                    <a:pt x="38647" y="18589"/>
                  </a:cubicBezTo>
                  <a:cubicBezTo>
                    <a:pt x="38636" y="18617"/>
                    <a:pt x="38626" y="18644"/>
                    <a:pt x="38615" y="18672"/>
                  </a:cubicBezTo>
                  <a:cubicBezTo>
                    <a:pt x="38598" y="18657"/>
                    <a:pt x="38572" y="18659"/>
                    <a:pt x="38538" y="18678"/>
                  </a:cubicBezTo>
                  <a:cubicBezTo>
                    <a:pt x="38557" y="18727"/>
                    <a:pt x="38543" y="18768"/>
                    <a:pt x="38494" y="18800"/>
                  </a:cubicBezTo>
                  <a:close/>
                  <a:moveTo>
                    <a:pt x="45007" y="17983"/>
                  </a:moveTo>
                  <a:lnTo>
                    <a:pt x="45080" y="18013"/>
                  </a:lnTo>
                  <a:lnTo>
                    <a:pt x="45176" y="18001"/>
                  </a:lnTo>
                  <a:lnTo>
                    <a:pt x="45261" y="18037"/>
                  </a:lnTo>
                  <a:lnTo>
                    <a:pt x="45200" y="18085"/>
                  </a:lnTo>
                  <a:lnTo>
                    <a:pt x="45104" y="18085"/>
                  </a:lnTo>
                  <a:lnTo>
                    <a:pt x="45067" y="18110"/>
                  </a:lnTo>
                  <a:lnTo>
                    <a:pt x="45001" y="18104"/>
                  </a:lnTo>
                  <a:lnTo>
                    <a:pt x="45007" y="17983"/>
                  </a:lnTo>
                  <a:close/>
                  <a:moveTo>
                    <a:pt x="43435" y="18406"/>
                  </a:moveTo>
                  <a:lnTo>
                    <a:pt x="43502" y="18496"/>
                  </a:lnTo>
                  <a:lnTo>
                    <a:pt x="43580" y="18521"/>
                  </a:lnTo>
                  <a:lnTo>
                    <a:pt x="43598" y="18623"/>
                  </a:lnTo>
                  <a:lnTo>
                    <a:pt x="43713" y="18581"/>
                  </a:lnTo>
                  <a:lnTo>
                    <a:pt x="43707" y="18503"/>
                  </a:lnTo>
                  <a:lnTo>
                    <a:pt x="43804" y="18436"/>
                  </a:lnTo>
                  <a:lnTo>
                    <a:pt x="43786" y="18327"/>
                  </a:lnTo>
                  <a:lnTo>
                    <a:pt x="43707" y="18315"/>
                  </a:lnTo>
                  <a:lnTo>
                    <a:pt x="43659" y="18279"/>
                  </a:lnTo>
                  <a:lnTo>
                    <a:pt x="43562" y="18321"/>
                  </a:lnTo>
                  <a:lnTo>
                    <a:pt x="43502" y="18382"/>
                  </a:lnTo>
                  <a:lnTo>
                    <a:pt x="43435" y="18406"/>
                  </a:lnTo>
                  <a:close/>
                  <a:moveTo>
                    <a:pt x="46053" y="17021"/>
                  </a:moveTo>
                  <a:lnTo>
                    <a:pt x="45938" y="17015"/>
                  </a:lnTo>
                  <a:lnTo>
                    <a:pt x="45932" y="17112"/>
                  </a:lnTo>
                  <a:lnTo>
                    <a:pt x="45884" y="17209"/>
                  </a:lnTo>
                  <a:lnTo>
                    <a:pt x="45793" y="17318"/>
                  </a:lnTo>
                  <a:lnTo>
                    <a:pt x="45853" y="17342"/>
                  </a:lnTo>
                  <a:lnTo>
                    <a:pt x="45932" y="17251"/>
                  </a:lnTo>
                  <a:lnTo>
                    <a:pt x="45980" y="17179"/>
                  </a:lnTo>
                  <a:lnTo>
                    <a:pt x="46023" y="17142"/>
                  </a:lnTo>
                  <a:lnTo>
                    <a:pt x="45998" y="17100"/>
                  </a:lnTo>
                  <a:lnTo>
                    <a:pt x="46035" y="17076"/>
                  </a:lnTo>
                  <a:lnTo>
                    <a:pt x="46053" y="17021"/>
                  </a:lnTo>
                  <a:close/>
                  <a:moveTo>
                    <a:pt x="45473" y="18823"/>
                  </a:moveTo>
                  <a:lnTo>
                    <a:pt x="45394" y="18805"/>
                  </a:lnTo>
                  <a:lnTo>
                    <a:pt x="45327" y="18708"/>
                  </a:lnTo>
                  <a:lnTo>
                    <a:pt x="45267" y="18817"/>
                  </a:lnTo>
                  <a:lnTo>
                    <a:pt x="45164" y="18775"/>
                  </a:lnTo>
                  <a:lnTo>
                    <a:pt x="45116" y="18817"/>
                  </a:lnTo>
                  <a:lnTo>
                    <a:pt x="45122" y="18920"/>
                  </a:lnTo>
                  <a:lnTo>
                    <a:pt x="45031" y="18938"/>
                  </a:lnTo>
                  <a:lnTo>
                    <a:pt x="44886" y="19095"/>
                  </a:lnTo>
                  <a:lnTo>
                    <a:pt x="44886" y="19149"/>
                  </a:lnTo>
                  <a:lnTo>
                    <a:pt x="44947" y="19161"/>
                  </a:lnTo>
                  <a:lnTo>
                    <a:pt x="45019" y="19143"/>
                  </a:lnTo>
                  <a:lnTo>
                    <a:pt x="45098" y="19065"/>
                  </a:lnTo>
                  <a:lnTo>
                    <a:pt x="45134" y="18998"/>
                  </a:lnTo>
                  <a:lnTo>
                    <a:pt x="45255" y="18938"/>
                  </a:lnTo>
                  <a:lnTo>
                    <a:pt x="45346" y="18908"/>
                  </a:lnTo>
                  <a:lnTo>
                    <a:pt x="45424" y="18883"/>
                  </a:lnTo>
                  <a:lnTo>
                    <a:pt x="45473" y="18823"/>
                  </a:lnTo>
                  <a:close/>
                  <a:moveTo>
                    <a:pt x="42230" y="18852"/>
                  </a:moveTo>
                  <a:lnTo>
                    <a:pt x="42300" y="18874"/>
                  </a:lnTo>
                  <a:lnTo>
                    <a:pt x="42423" y="18874"/>
                  </a:lnTo>
                  <a:lnTo>
                    <a:pt x="42520" y="18809"/>
                  </a:lnTo>
                  <a:lnTo>
                    <a:pt x="42611" y="18858"/>
                  </a:lnTo>
                  <a:lnTo>
                    <a:pt x="42686" y="18911"/>
                  </a:lnTo>
                  <a:lnTo>
                    <a:pt x="42772" y="18858"/>
                  </a:lnTo>
                  <a:lnTo>
                    <a:pt x="42853" y="18901"/>
                  </a:lnTo>
                  <a:lnTo>
                    <a:pt x="42911" y="18809"/>
                  </a:lnTo>
                  <a:lnTo>
                    <a:pt x="42885" y="18777"/>
                  </a:lnTo>
                  <a:lnTo>
                    <a:pt x="42847" y="18756"/>
                  </a:lnTo>
                  <a:lnTo>
                    <a:pt x="42751" y="18782"/>
                  </a:lnTo>
                  <a:lnTo>
                    <a:pt x="42659" y="18772"/>
                  </a:lnTo>
                  <a:lnTo>
                    <a:pt x="42611" y="18756"/>
                  </a:lnTo>
                  <a:lnTo>
                    <a:pt x="42552" y="18777"/>
                  </a:lnTo>
                  <a:lnTo>
                    <a:pt x="42423" y="18713"/>
                  </a:lnTo>
                  <a:lnTo>
                    <a:pt x="42364" y="18734"/>
                  </a:lnTo>
                  <a:lnTo>
                    <a:pt x="42305" y="18756"/>
                  </a:lnTo>
                  <a:lnTo>
                    <a:pt x="42262" y="18788"/>
                  </a:lnTo>
                  <a:lnTo>
                    <a:pt x="42230" y="18852"/>
                  </a:lnTo>
                  <a:close/>
                  <a:moveTo>
                    <a:pt x="41060" y="18788"/>
                  </a:moveTo>
                  <a:lnTo>
                    <a:pt x="41011" y="18831"/>
                  </a:lnTo>
                  <a:lnTo>
                    <a:pt x="41011" y="18884"/>
                  </a:lnTo>
                  <a:lnTo>
                    <a:pt x="41092" y="18917"/>
                  </a:lnTo>
                  <a:lnTo>
                    <a:pt x="41210" y="18895"/>
                  </a:lnTo>
                  <a:lnTo>
                    <a:pt x="41205" y="18831"/>
                  </a:lnTo>
                  <a:lnTo>
                    <a:pt x="41151" y="18782"/>
                  </a:lnTo>
                  <a:moveTo>
                    <a:pt x="40346" y="18557"/>
                  </a:moveTo>
                  <a:lnTo>
                    <a:pt x="40442" y="18557"/>
                  </a:lnTo>
                  <a:lnTo>
                    <a:pt x="40534" y="18648"/>
                  </a:lnTo>
                  <a:lnTo>
                    <a:pt x="40528" y="18729"/>
                  </a:lnTo>
                  <a:lnTo>
                    <a:pt x="40469" y="18745"/>
                  </a:lnTo>
                  <a:lnTo>
                    <a:pt x="40405" y="18734"/>
                  </a:lnTo>
                  <a:lnTo>
                    <a:pt x="40351" y="18713"/>
                  </a:lnTo>
                  <a:lnTo>
                    <a:pt x="40335" y="18621"/>
                  </a:lnTo>
                  <a:lnTo>
                    <a:pt x="40346" y="18557"/>
                  </a:lnTo>
                  <a:close/>
                  <a:moveTo>
                    <a:pt x="41140" y="17950"/>
                  </a:moveTo>
                  <a:lnTo>
                    <a:pt x="41070" y="17940"/>
                  </a:lnTo>
                  <a:lnTo>
                    <a:pt x="41070" y="17977"/>
                  </a:lnTo>
                  <a:lnTo>
                    <a:pt x="41156" y="18058"/>
                  </a:lnTo>
                  <a:lnTo>
                    <a:pt x="41167" y="17961"/>
                  </a:lnTo>
                  <a:lnTo>
                    <a:pt x="41140" y="17950"/>
                  </a:lnTo>
                  <a:close/>
                  <a:moveTo>
                    <a:pt x="40636" y="17983"/>
                  </a:moveTo>
                  <a:lnTo>
                    <a:pt x="40604" y="18058"/>
                  </a:lnTo>
                  <a:lnTo>
                    <a:pt x="40619" y="18149"/>
                  </a:lnTo>
                  <a:lnTo>
                    <a:pt x="40700" y="18235"/>
                  </a:lnTo>
                  <a:lnTo>
                    <a:pt x="40743" y="18192"/>
                  </a:lnTo>
                  <a:lnTo>
                    <a:pt x="40856" y="18101"/>
                  </a:lnTo>
                  <a:lnTo>
                    <a:pt x="40856" y="17999"/>
                  </a:lnTo>
                  <a:lnTo>
                    <a:pt x="40781" y="17977"/>
                  </a:lnTo>
                  <a:lnTo>
                    <a:pt x="40695" y="17993"/>
                  </a:lnTo>
                  <a:lnTo>
                    <a:pt x="40636" y="17983"/>
                  </a:lnTo>
                  <a:close/>
                  <a:moveTo>
                    <a:pt x="36612" y="19056"/>
                  </a:moveTo>
                  <a:lnTo>
                    <a:pt x="36670" y="19056"/>
                  </a:lnTo>
                  <a:cubicBezTo>
                    <a:pt x="36760" y="19166"/>
                    <a:pt x="36856" y="19161"/>
                    <a:pt x="36964" y="18906"/>
                  </a:cubicBezTo>
                  <a:cubicBezTo>
                    <a:pt x="37037" y="18845"/>
                    <a:pt x="37059" y="18767"/>
                    <a:pt x="37029" y="18671"/>
                  </a:cubicBezTo>
                  <a:cubicBezTo>
                    <a:pt x="36974" y="18691"/>
                    <a:pt x="36927" y="18715"/>
                    <a:pt x="36924" y="18769"/>
                  </a:cubicBezTo>
                  <a:cubicBezTo>
                    <a:pt x="36887" y="18782"/>
                    <a:pt x="36870" y="18802"/>
                    <a:pt x="36833" y="18815"/>
                  </a:cubicBezTo>
                  <a:cubicBezTo>
                    <a:pt x="36820" y="18876"/>
                    <a:pt x="36764" y="18882"/>
                    <a:pt x="36716" y="18873"/>
                  </a:cubicBezTo>
                  <a:cubicBezTo>
                    <a:pt x="36703" y="18869"/>
                    <a:pt x="36690" y="18865"/>
                    <a:pt x="36677" y="18860"/>
                  </a:cubicBezTo>
                  <a:cubicBezTo>
                    <a:pt x="36599" y="18875"/>
                    <a:pt x="36589" y="18912"/>
                    <a:pt x="36566" y="18945"/>
                  </a:cubicBezTo>
                  <a:cubicBezTo>
                    <a:pt x="36538" y="18991"/>
                    <a:pt x="36553" y="19028"/>
                    <a:pt x="36612" y="19056"/>
                  </a:cubicBezTo>
                  <a:close/>
                  <a:moveTo>
                    <a:pt x="37101" y="18971"/>
                  </a:moveTo>
                  <a:cubicBezTo>
                    <a:pt x="37074" y="18995"/>
                    <a:pt x="37048" y="19019"/>
                    <a:pt x="37022" y="19043"/>
                  </a:cubicBezTo>
                  <a:cubicBezTo>
                    <a:pt x="37050" y="19058"/>
                    <a:pt x="37079" y="19073"/>
                    <a:pt x="37107" y="19088"/>
                  </a:cubicBezTo>
                  <a:cubicBezTo>
                    <a:pt x="37242" y="19008"/>
                    <a:pt x="37400" y="18999"/>
                    <a:pt x="37569" y="19023"/>
                  </a:cubicBezTo>
                  <a:cubicBezTo>
                    <a:pt x="37736" y="18952"/>
                    <a:pt x="37914" y="18928"/>
                    <a:pt x="38097" y="18926"/>
                  </a:cubicBezTo>
                  <a:cubicBezTo>
                    <a:pt x="38101" y="18897"/>
                    <a:pt x="38106" y="18869"/>
                    <a:pt x="38110" y="18841"/>
                  </a:cubicBezTo>
                  <a:cubicBezTo>
                    <a:pt x="38071" y="18797"/>
                    <a:pt x="38058" y="18754"/>
                    <a:pt x="38071" y="18711"/>
                  </a:cubicBezTo>
                  <a:cubicBezTo>
                    <a:pt x="38045" y="18658"/>
                    <a:pt x="38010" y="18632"/>
                    <a:pt x="37967" y="18632"/>
                  </a:cubicBezTo>
                  <a:cubicBezTo>
                    <a:pt x="37886" y="18652"/>
                    <a:pt x="37832" y="18671"/>
                    <a:pt x="37804" y="18691"/>
                  </a:cubicBezTo>
                  <a:cubicBezTo>
                    <a:pt x="37701" y="18696"/>
                    <a:pt x="37592" y="18686"/>
                    <a:pt x="37472" y="18639"/>
                  </a:cubicBezTo>
                  <a:lnTo>
                    <a:pt x="37348" y="18639"/>
                  </a:lnTo>
                  <a:cubicBezTo>
                    <a:pt x="37147" y="18530"/>
                    <a:pt x="37060" y="18642"/>
                    <a:pt x="37224" y="18795"/>
                  </a:cubicBezTo>
                  <a:cubicBezTo>
                    <a:pt x="37198" y="18839"/>
                    <a:pt x="37168" y="18880"/>
                    <a:pt x="37107" y="18906"/>
                  </a:cubicBezTo>
                  <a:cubicBezTo>
                    <a:pt x="37105" y="18928"/>
                    <a:pt x="37103" y="18949"/>
                    <a:pt x="37101" y="18971"/>
                  </a:cubicBezTo>
                  <a:close/>
                  <a:moveTo>
                    <a:pt x="41199" y="18750"/>
                  </a:moveTo>
                  <a:lnTo>
                    <a:pt x="41221" y="18670"/>
                  </a:lnTo>
                  <a:lnTo>
                    <a:pt x="41344" y="18691"/>
                  </a:lnTo>
                  <a:lnTo>
                    <a:pt x="41446" y="18680"/>
                  </a:lnTo>
                  <a:lnTo>
                    <a:pt x="41548" y="18691"/>
                  </a:lnTo>
                  <a:lnTo>
                    <a:pt x="41656" y="18750"/>
                  </a:lnTo>
                  <a:lnTo>
                    <a:pt x="41634" y="18815"/>
                  </a:lnTo>
                  <a:lnTo>
                    <a:pt x="41747" y="18793"/>
                  </a:lnTo>
                  <a:lnTo>
                    <a:pt x="41822" y="18911"/>
                  </a:lnTo>
                  <a:lnTo>
                    <a:pt x="41709" y="18901"/>
                  </a:lnTo>
                  <a:lnTo>
                    <a:pt x="41650" y="18943"/>
                  </a:lnTo>
                  <a:lnTo>
                    <a:pt x="41564" y="18890"/>
                  </a:lnTo>
                  <a:lnTo>
                    <a:pt x="41478" y="18922"/>
                  </a:lnTo>
                  <a:lnTo>
                    <a:pt x="41403" y="18879"/>
                  </a:lnTo>
                  <a:lnTo>
                    <a:pt x="41350" y="18858"/>
                  </a:lnTo>
                  <a:lnTo>
                    <a:pt x="41269" y="18847"/>
                  </a:lnTo>
                  <a:lnTo>
                    <a:pt x="41199" y="18750"/>
                  </a:lnTo>
                  <a:close/>
                  <a:moveTo>
                    <a:pt x="41676" y="13694"/>
                  </a:moveTo>
                  <a:lnTo>
                    <a:pt x="41676" y="13615"/>
                  </a:lnTo>
                  <a:lnTo>
                    <a:pt x="41694" y="13615"/>
                  </a:lnTo>
                  <a:cubicBezTo>
                    <a:pt x="41719" y="13615"/>
                    <a:pt x="41738" y="13625"/>
                    <a:pt x="41738" y="13652"/>
                  </a:cubicBezTo>
                  <a:cubicBezTo>
                    <a:pt x="41738" y="13687"/>
                    <a:pt x="41716" y="13694"/>
                    <a:pt x="41689" y="13694"/>
                  </a:cubicBezTo>
                  <a:lnTo>
                    <a:pt x="41676" y="13694"/>
                  </a:lnTo>
                  <a:close/>
                  <a:moveTo>
                    <a:pt x="35186" y="10572"/>
                  </a:moveTo>
                  <a:cubicBezTo>
                    <a:pt x="35140" y="10670"/>
                    <a:pt x="35072" y="10654"/>
                    <a:pt x="35009" y="10661"/>
                  </a:cubicBezTo>
                  <a:cubicBezTo>
                    <a:pt x="34962" y="10610"/>
                    <a:pt x="34933" y="10543"/>
                    <a:pt x="34920" y="10458"/>
                  </a:cubicBezTo>
                  <a:cubicBezTo>
                    <a:pt x="34934" y="10333"/>
                    <a:pt x="34967" y="10214"/>
                    <a:pt x="35066" y="10123"/>
                  </a:cubicBezTo>
                  <a:cubicBezTo>
                    <a:pt x="35184" y="10090"/>
                    <a:pt x="35302" y="10073"/>
                    <a:pt x="35421" y="10091"/>
                  </a:cubicBezTo>
                  <a:cubicBezTo>
                    <a:pt x="35442" y="10099"/>
                    <a:pt x="35463" y="10108"/>
                    <a:pt x="35484" y="10116"/>
                  </a:cubicBezTo>
                  <a:cubicBezTo>
                    <a:pt x="35495" y="10144"/>
                    <a:pt x="35505" y="10171"/>
                    <a:pt x="35515" y="10199"/>
                  </a:cubicBezTo>
                  <a:cubicBezTo>
                    <a:pt x="35496" y="10211"/>
                    <a:pt x="35478" y="10224"/>
                    <a:pt x="35459" y="10237"/>
                  </a:cubicBezTo>
                  <a:cubicBezTo>
                    <a:pt x="35511" y="10327"/>
                    <a:pt x="35556" y="10351"/>
                    <a:pt x="35592" y="10306"/>
                  </a:cubicBezTo>
                  <a:cubicBezTo>
                    <a:pt x="35607" y="10240"/>
                    <a:pt x="35670" y="10259"/>
                    <a:pt x="35651" y="10167"/>
                  </a:cubicBezTo>
                  <a:cubicBezTo>
                    <a:pt x="35641" y="10120"/>
                    <a:pt x="35728" y="10124"/>
                    <a:pt x="35795" y="10135"/>
                  </a:cubicBezTo>
                  <a:cubicBezTo>
                    <a:pt x="35883" y="10182"/>
                    <a:pt x="35921" y="10296"/>
                    <a:pt x="35908" y="10477"/>
                  </a:cubicBezTo>
                  <a:cubicBezTo>
                    <a:pt x="35839" y="10549"/>
                    <a:pt x="35769" y="10579"/>
                    <a:pt x="35699" y="10566"/>
                  </a:cubicBezTo>
                  <a:cubicBezTo>
                    <a:pt x="35676" y="10528"/>
                    <a:pt x="35653" y="10490"/>
                    <a:pt x="35630" y="10452"/>
                  </a:cubicBezTo>
                  <a:cubicBezTo>
                    <a:pt x="35609" y="10461"/>
                    <a:pt x="35587" y="10469"/>
                    <a:pt x="35566" y="10477"/>
                  </a:cubicBezTo>
                  <a:cubicBezTo>
                    <a:pt x="35556" y="10560"/>
                    <a:pt x="35529" y="10578"/>
                    <a:pt x="35519" y="10660"/>
                  </a:cubicBezTo>
                  <a:cubicBezTo>
                    <a:pt x="35508" y="10681"/>
                    <a:pt x="35490" y="10731"/>
                    <a:pt x="35479" y="10752"/>
                  </a:cubicBezTo>
                  <a:cubicBezTo>
                    <a:pt x="35449" y="10744"/>
                    <a:pt x="35430" y="10681"/>
                    <a:pt x="35402" y="10678"/>
                  </a:cubicBezTo>
                  <a:cubicBezTo>
                    <a:pt x="35306" y="10666"/>
                    <a:pt x="35289" y="10661"/>
                    <a:pt x="35288" y="10560"/>
                  </a:cubicBezTo>
                  <a:cubicBezTo>
                    <a:pt x="35321" y="10547"/>
                    <a:pt x="35355" y="10534"/>
                    <a:pt x="35389" y="10522"/>
                  </a:cubicBezTo>
                  <a:cubicBezTo>
                    <a:pt x="35349" y="10419"/>
                    <a:pt x="35364" y="10335"/>
                    <a:pt x="35376" y="10249"/>
                  </a:cubicBezTo>
                  <a:cubicBezTo>
                    <a:pt x="35344" y="10285"/>
                    <a:pt x="35313" y="10321"/>
                    <a:pt x="35281" y="10357"/>
                  </a:cubicBezTo>
                  <a:cubicBezTo>
                    <a:pt x="35262" y="10418"/>
                    <a:pt x="35239" y="10471"/>
                    <a:pt x="35186" y="10465"/>
                  </a:cubicBezTo>
                  <a:lnTo>
                    <a:pt x="35186" y="10572"/>
                  </a:lnTo>
                  <a:close/>
                  <a:moveTo>
                    <a:pt x="35288" y="10807"/>
                  </a:moveTo>
                  <a:cubicBezTo>
                    <a:pt x="35342" y="10865"/>
                    <a:pt x="35397" y="10785"/>
                    <a:pt x="35452" y="10940"/>
                  </a:cubicBezTo>
                  <a:cubicBezTo>
                    <a:pt x="35421" y="11025"/>
                    <a:pt x="35372" y="11067"/>
                    <a:pt x="35307" y="11067"/>
                  </a:cubicBezTo>
                  <a:cubicBezTo>
                    <a:pt x="35277" y="10967"/>
                    <a:pt x="35252" y="10889"/>
                    <a:pt x="35288" y="10807"/>
                  </a:cubicBezTo>
                  <a:close/>
                  <a:moveTo>
                    <a:pt x="35395" y="10807"/>
                  </a:moveTo>
                  <a:lnTo>
                    <a:pt x="35617" y="10807"/>
                  </a:lnTo>
                  <a:lnTo>
                    <a:pt x="35687" y="10706"/>
                  </a:lnTo>
                  <a:lnTo>
                    <a:pt x="35731" y="10801"/>
                  </a:lnTo>
                  <a:lnTo>
                    <a:pt x="35566" y="10959"/>
                  </a:lnTo>
                  <a:lnTo>
                    <a:pt x="35541" y="10908"/>
                  </a:lnTo>
                  <a:lnTo>
                    <a:pt x="35547" y="10858"/>
                  </a:lnTo>
                  <a:lnTo>
                    <a:pt x="35446" y="10877"/>
                  </a:lnTo>
                  <a:lnTo>
                    <a:pt x="35395" y="10807"/>
                  </a:lnTo>
                  <a:close/>
                  <a:moveTo>
                    <a:pt x="35611" y="10002"/>
                  </a:moveTo>
                  <a:cubicBezTo>
                    <a:pt x="35598" y="10015"/>
                    <a:pt x="35585" y="10027"/>
                    <a:pt x="35573" y="10040"/>
                  </a:cubicBezTo>
                  <a:cubicBezTo>
                    <a:pt x="35566" y="10083"/>
                    <a:pt x="35565" y="10128"/>
                    <a:pt x="35576" y="10180"/>
                  </a:cubicBezTo>
                  <a:cubicBezTo>
                    <a:pt x="35590" y="10133"/>
                    <a:pt x="35616" y="10104"/>
                    <a:pt x="35655" y="10091"/>
                  </a:cubicBezTo>
                  <a:cubicBezTo>
                    <a:pt x="35650" y="10058"/>
                    <a:pt x="35641" y="10026"/>
                    <a:pt x="35611" y="10002"/>
                  </a:cubicBezTo>
                  <a:close/>
                  <a:moveTo>
                    <a:pt x="35836" y="10598"/>
                  </a:moveTo>
                  <a:lnTo>
                    <a:pt x="35899" y="10579"/>
                  </a:lnTo>
                  <a:lnTo>
                    <a:pt x="35966" y="10617"/>
                  </a:lnTo>
                  <a:lnTo>
                    <a:pt x="35934" y="10683"/>
                  </a:lnTo>
                  <a:lnTo>
                    <a:pt x="35918" y="10696"/>
                  </a:lnTo>
                  <a:moveTo>
                    <a:pt x="35839" y="10591"/>
                  </a:moveTo>
                  <a:lnTo>
                    <a:pt x="35836" y="10674"/>
                  </a:lnTo>
                  <a:lnTo>
                    <a:pt x="35883" y="10712"/>
                  </a:lnTo>
                  <a:lnTo>
                    <a:pt x="35924" y="10696"/>
                  </a:lnTo>
                  <a:moveTo>
                    <a:pt x="36102" y="10997"/>
                  </a:moveTo>
                  <a:lnTo>
                    <a:pt x="36168" y="10981"/>
                  </a:lnTo>
                  <a:lnTo>
                    <a:pt x="36216" y="11016"/>
                  </a:lnTo>
                  <a:lnTo>
                    <a:pt x="36181" y="11105"/>
                  </a:lnTo>
                  <a:lnTo>
                    <a:pt x="36102" y="11108"/>
                  </a:lnTo>
                  <a:lnTo>
                    <a:pt x="36102" y="10997"/>
                  </a:lnTo>
                  <a:close/>
                  <a:moveTo>
                    <a:pt x="36419" y="10877"/>
                  </a:moveTo>
                  <a:lnTo>
                    <a:pt x="36422" y="11029"/>
                  </a:lnTo>
                  <a:lnTo>
                    <a:pt x="36498" y="11048"/>
                  </a:lnTo>
                  <a:lnTo>
                    <a:pt x="36514" y="10994"/>
                  </a:lnTo>
                  <a:lnTo>
                    <a:pt x="36498" y="10950"/>
                  </a:lnTo>
                  <a:lnTo>
                    <a:pt x="36476" y="10943"/>
                  </a:lnTo>
                  <a:lnTo>
                    <a:pt x="36476" y="10893"/>
                  </a:lnTo>
                  <a:lnTo>
                    <a:pt x="36419" y="10877"/>
                  </a:lnTo>
                  <a:close/>
                  <a:moveTo>
                    <a:pt x="36241" y="10946"/>
                  </a:moveTo>
                  <a:lnTo>
                    <a:pt x="36254" y="10988"/>
                  </a:lnTo>
                  <a:lnTo>
                    <a:pt x="36254" y="11095"/>
                  </a:lnTo>
                  <a:lnTo>
                    <a:pt x="36321" y="11143"/>
                  </a:lnTo>
                  <a:lnTo>
                    <a:pt x="36355" y="11111"/>
                  </a:lnTo>
                  <a:lnTo>
                    <a:pt x="36336" y="11041"/>
                  </a:lnTo>
                  <a:lnTo>
                    <a:pt x="36311" y="10997"/>
                  </a:lnTo>
                  <a:lnTo>
                    <a:pt x="36311" y="10956"/>
                  </a:lnTo>
                  <a:lnTo>
                    <a:pt x="36349" y="10953"/>
                  </a:lnTo>
                  <a:lnTo>
                    <a:pt x="36374" y="10854"/>
                  </a:lnTo>
                  <a:lnTo>
                    <a:pt x="36327" y="10864"/>
                  </a:lnTo>
                  <a:lnTo>
                    <a:pt x="36308" y="10889"/>
                  </a:lnTo>
                  <a:lnTo>
                    <a:pt x="36282" y="10918"/>
                  </a:lnTo>
                  <a:lnTo>
                    <a:pt x="36241" y="10946"/>
                  </a:lnTo>
                  <a:close/>
                  <a:moveTo>
                    <a:pt x="36973" y="11098"/>
                  </a:moveTo>
                  <a:lnTo>
                    <a:pt x="36897" y="11048"/>
                  </a:lnTo>
                  <a:lnTo>
                    <a:pt x="36900" y="10899"/>
                  </a:lnTo>
                  <a:lnTo>
                    <a:pt x="36960" y="10747"/>
                  </a:lnTo>
                  <a:lnTo>
                    <a:pt x="37037" y="10725"/>
                  </a:lnTo>
                  <a:lnTo>
                    <a:pt x="37116" y="10693"/>
                  </a:lnTo>
                  <a:lnTo>
                    <a:pt x="37236" y="10706"/>
                  </a:lnTo>
                  <a:lnTo>
                    <a:pt x="37306" y="10702"/>
                  </a:lnTo>
                  <a:lnTo>
                    <a:pt x="37413" y="10737"/>
                  </a:lnTo>
                  <a:lnTo>
                    <a:pt x="37540" y="10744"/>
                  </a:lnTo>
                  <a:lnTo>
                    <a:pt x="37632" y="10782"/>
                  </a:lnTo>
                  <a:lnTo>
                    <a:pt x="37724" y="10804"/>
                  </a:lnTo>
                  <a:lnTo>
                    <a:pt x="37765" y="10842"/>
                  </a:lnTo>
                  <a:lnTo>
                    <a:pt x="37819" y="10832"/>
                  </a:lnTo>
                  <a:lnTo>
                    <a:pt x="37845" y="10756"/>
                  </a:lnTo>
                  <a:lnTo>
                    <a:pt x="37911" y="10763"/>
                  </a:lnTo>
                  <a:lnTo>
                    <a:pt x="37984" y="10778"/>
                  </a:lnTo>
                  <a:lnTo>
                    <a:pt x="37997" y="10816"/>
                  </a:lnTo>
                  <a:lnTo>
                    <a:pt x="38038" y="10813"/>
                  </a:lnTo>
                  <a:lnTo>
                    <a:pt x="38098" y="10807"/>
                  </a:lnTo>
                  <a:lnTo>
                    <a:pt x="38177" y="10829"/>
                  </a:lnTo>
                  <a:lnTo>
                    <a:pt x="38218" y="10854"/>
                  </a:lnTo>
                  <a:lnTo>
                    <a:pt x="38142" y="10861"/>
                  </a:lnTo>
                  <a:lnTo>
                    <a:pt x="38098" y="10886"/>
                  </a:lnTo>
                  <a:lnTo>
                    <a:pt x="38136" y="10950"/>
                  </a:lnTo>
                  <a:lnTo>
                    <a:pt x="38133" y="11010"/>
                  </a:lnTo>
                  <a:lnTo>
                    <a:pt x="38101" y="11048"/>
                  </a:lnTo>
                  <a:lnTo>
                    <a:pt x="38047" y="11060"/>
                  </a:lnTo>
                  <a:lnTo>
                    <a:pt x="37949" y="11038"/>
                  </a:lnTo>
                  <a:lnTo>
                    <a:pt x="37854" y="11051"/>
                  </a:lnTo>
                  <a:lnTo>
                    <a:pt x="37677" y="11083"/>
                  </a:lnTo>
                  <a:lnTo>
                    <a:pt x="37572" y="11073"/>
                  </a:lnTo>
                  <a:lnTo>
                    <a:pt x="37429" y="11064"/>
                  </a:lnTo>
                  <a:lnTo>
                    <a:pt x="37312" y="11114"/>
                  </a:lnTo>
                  <a:lnTo>
                    <a:pt x="37252" y="11152"/>
                  </a:lnTo>
                  <a:lnTo>
                    <a:pt x="37170" y="11140"/>
                  </a:lnTo>
                  <a:lnTo>
                    <a:pt x="37128" y="11178"/>
                  </a:lnTo>
                  <a:lnTo>
                    <a:pt x="37078" y="11194"/>
                  </a:lnTo>
                  <a:lnTo>
                    <a:pt x="37046" y="11178"/>
                  </a:lnTo>
                  <a:lnTo>
                    <a:pt x="37021" y="11203"/>
                  </a:lnTo>
                  <a:lnTo>
                    <a:pt x="36967" y="11206"/>
                  </a:lnTo>
                  <a:lnTo>
                    <a:pt x="36945" y="11175"/>
                  </a:lnTo>
                  <a:lnTo>
                    <a:pt x="36922" y="11190"/>
                  </a:lnTo>
                  <a:lnTo>
                    <a:pt x="36929" y="11232"/>
                  </a:lnTo>
                  <a:lnTo>
                    <a:pt x="36808" y="11228"/>
                  </a:lnTo>
                  <a:lnTo>
                    <a:pt x="36853" y="11105"/>
                  </a:lnTo>
                  <a:lnTo>
                    <a:pt x="36872" y="11098"/>
                  </a:lnTo>
                  <a:lnTo>
                    <a:pt x="36913" y="11152"/>
                  </a:lnTo>
                  <a:lnTo>
                    <a:pt x="36973" y="11098"/>
                  </a:lnTo>
                  <a:close/>
                  <a:moveTo>
                    <a:pt x="38174" y="10912"/>
                  </a:moveTo>
                  <a:lnTo>
                    <a:pt x="38158" y="10931"/>
                  </a:lnTo>
                  <a:lnTo>
                    <a:pt x="38282" y="10848"/>
                  </a:lnTo>
                  <a:lnTo>
                    <a:pt x="38323" y="10854"/>
                  </a:lnTo>
                  <a:lnTo>
                    <a:pt x="38399" y="10889"/>
                  </a:lnTo>
                  <a:lnTo>
                    <a:pt x="38573" y="10905"/>
                  </a:lnTo>
                  <a:lnTo>
                    <a:pt x="38751" y="10883"/>
                  </a:lnTo>
                  <a:lnTo>
                    <a:pt x="38928" y="10874"/>
                  </a:lnTo>
                  <a:lnTo>
                    <a:pt x="39064" y="10889"/>
                  </a:lnTo>
                  <a:lnTo>
                    <a:pt x="39137" y="10896"/>
                  </a:lnTo>
                  <a:lnTo>
                    <a:pt x="39175" y="10912"/>
                  </a:lnTo>
                  <a:lnTo>
                    <a:pt x="39255" y="10889"/>
                  </a:lnTo>
                  <a:lnTo>
                    <a:pt x="39384" y="10918"/>
                  </a:lnTo>
                  <a:lnTo>
                    <a:pt x="39331" y="10975"/>
                  </a:lnTo>
                  <a:lnTo>
                    <a:pt x="39220" y="11019"/>
                  </a:lnTo>
                  <a:lnTo>
                    <a:pt x="39096" y="11026"/>
                  </a:lnTo>
                  <a:lnTo>
                    <a:pt x="38989" y="11060"/>
                  </a:lnTo>
                  <a:lnTo>
                    <a:pt x="38919" y="11076"/>
                  </a:lnTo>
                  <a:lnTo>
                    <a:pt x="38855" y="11089"/>
                  </a:lnTo>
                  <a:lnTo>
                    <a:pt x="38855" y="11111"/>
                  </a:lnTo>
                  <a:lnTo>
                    <a:pt x="38931" y="11152"/>
                  </a:lnTo>
                  <a:lnTo>
                    <a:pt x="38912" y="11279"/>
                  </a:lnTo>
                  <a:lnTo>
                    <a:pt x="38893" y="11317"/>
                  </a:lnTo>
                  <a:lnTo>
                    <a:pt x="38912" y="11342"/>
                  </a:lnTo>
                  <a:lnTo>
                    <a:pt x="38922" y="11425"/>
                  </a:lnTo>
                  <a:lnTo>
                    <a:pt x="38950" y="11476"/>
                  </a:lnTo>
                  <a:lnTo>
                    <a:pt x="39001" y="11590"/>
                  </a:lnTo>
                  <a:lnTo>
                    <a:pt x="39049" y="11735"/>
                  </a:lnTo>
                  <a:lnTo>
                    <a:pt x="38985" y="11761"/>
                  </a:lnTo>
                  <a:lnTo>
                    <a:pt x="38900" y="11726"/>
                  </a:lnTo>
                  <a:lnTo>
                    <a:pt x="38846" y="11612"/>
                  </a:lnTo>
                  <a:lnTo>
                    <a:pt x="38824" y="11485"/>
                  </a:lnTo>
                  <a:lnTo>
                    <a:pt x="38760" y="11387"/>
                  </a:lnTo>
                  <a:lnTo>
                    <a:pt x="38767" y="11333"/>
                  </a:lnTo>
                  <a:lnTo>
                    <a:pt x="38748" y="11225"/>
                  </a:lnTo>
                  <a:lnTo>
                    <a:pt x="38789" y="11124"/>
                  </a:lnTo>
                  <a:lnTo>
                    <a:pt x="38786" y="11051"/>
                  </a:lnTo>
                  <a:lnTo>
                    <a:pt x="38738" y="11016"/>
                  </a:lnTo>
                  <a:lnTo>
                    <a:pt x="38668" y="11013"/>
                  </a:lnTo>
                  <a:lnTo>
                    <a:pt x="38589" y="11067"/>
                  </a:lnTo>
                  <a:lnTo>
                    <a:pt x="38507" y="11083"/>
                  </a:lnTo>
                  <a:lnTo>
                    <a:pt x="38424" y="11083"/>
                  </a:lnTo>
                  <a:lnTo>
                    <a:pt x="38355" y="11095"/>
                  </a:lnTo>
                  <a:lnTo>
                    <a:pt x="38263" y="11102"/>
                  </a:lnTo>
                  <a:lnTo>
                    <a:pt x="38218" y="11070"/>
                  </a:lnTo>
                  <a:lnTo>
                    <a:pt x="38215" y="11029"/>
                  </a:lnTo>
                  <a:lnTo>
                    <a:pt x="38190" y="11010"/>
                  </a:lnTo>
                  <a:lnTo>
                    <a:pt x="38168" y="10962"/>
                  </a:lnTo>
                  <a:lnTo>
                    <a:pt x="38174" y="10912"/>
                  </a:lnTo>
                  <a:close/>
                  <a:moveTo>
                    <a:pt x="41413" y="5842"/>
                  </a:moveTo>
                  <a:cubicBezTo>
                    <a:pt x="41425" y="5855"/>
                    <a:pt x="41435" y="5831"/>
                    <a:pt x="41447" y="5845"/>
                  </a:cubicBezTo>
                  <a:cubicBezTo>
                    <a:pt x="41471" y="5826"/>
                    <a:pt x="41491" y="5834"/>
                    <a:pt x="41511" y="5845"/>
                  </a:cubicBezTo>
                  <a:cubicBezTo>
                    <a:pt x="41524" y="5859"/>
                    <a:pt x="41535" y="5873"/>
                    <a:pt x="41526" y="5896"/>
                  </a:cubicBezTo>
                  <a:cubicBezTo>
                    <a:pt x="41544" y="5901"/>
                    <a:pt x="41562" y="5906"/>
                    <a:pt x="41580" y="5911"/>
                  </a:cubicBezTo>
                  <a:cubicBezTo>
                    <a:pt x="41576" y="5925"/>
                    <a:pt x="41572" y="5939"/>
                    <a:pt x="41568" y="5953"/>
                  </a:cubicBezTo>
                  <a:cubicBezTo>
                    <a:pt x="41538" y="6000"/>
                    <a:pt x="41508" y="6048"/>
                    <a:pt x="41479" y="6095"/>
                  </a:cubicBezTo>
                  <a:cubicBezTo>
                    <a:pt x="41461" y="6113"/>
                    <a:pt x="41443" y="6131"/>
                    <a:pt x="41425" y="6149"/>
                  </a:cubicBezTo>
                  <a:cubicBezTo>
                    <a:pt x="41410" y="6166"/>
                    <a:pt x="41396" y="6183"/>
                    <a:pt x="41381" y="6200"/>
                  </a:cubicBezTo>
                  <a:cubicBezTo>
                    <a:pt x="41355" y="6212"/>
                    <a:pt x="41330" y="6225"/>
                    <a:pt x="41305" y="6238"/>
                  </a:cubicBezTo>
                  <a:cubicBezTo>
                    <a:pt x="41313" y="6252"/>
                    <a:pt x="41259" y="6300"/>
                    <a:pt x="41268" y="6313"/>
                  </a:cubicBezTo>
                  <a:cubicBezTo>
                    <a:pt x="41267" y="6336"/>
                    <a:pt x="41328" y="6323"/>
                    <a:pt x="41327" y="6346"/>
                  </a:cubicBezTo>
                  <a:cubicBezTo>
                    <a:pt x="41329" y="6355"/>
                    <a:pt x="41331" y="6365"/>
                    <a:pt x="41333" y="6374"/>
                  </a:cubicBezTo>
                  <a:cubicBezTo>
                    <a:pt x="41388" y="6376"/>
                    <a:pt x="41443" y="6378"/>
                    <a:pt x="41498" y="6380"/>
                  </a:cubicBezTo>
                  <a:cubicBezTo>
                    <a:pt x="41510" y="6395"/>
                    <a:pt x="41521" y="6410"/>
                    <a:pt x="41533" y="6425"/>
                  </a:cubicBezTo>
                  <a:cubicBezTo>
                    <a:pt x="41544" y="6445"/>
                    <a:pt x="41556" y="6465"/>
                    <a:pt x="41568" y="6485"/>
                  </a:cubicBezTo>
                  <a:lnTo>
                    <a:pt x="41568" y="6533"/>
                  </a:lnTo>
                  <a:lnTo>
                    <a:pt x="41552" y="6596"/>
                  </a:lnTo>
                  <a:cubicBezTo>
                    <a:pt x="41556" y="6619"/>
                    <a:pt x="41586" y="6646"/>
                    <a:pt x="41590" y="6669"/>
                  </a:cubicBezTo>
                  <a:cubicBezTo>
                    <a:pt x="41610" y="6697"/>
                    <a:pt x="41630" y="6726"/>
                    <a:pt x="41650" y="6754"/>
                  </a:cubicBezTo>
                  <a:cubicBezTo>
                    <a:pt x="41647" y="6764"/>
                    <a:pt x="41644" y="6773"/>
                    <a:pt x="41640" y="6783"/>
                  </a:cubicBezTo>
                  <a:cubicBezTo>
                    <a:pt x="41628" y="6801"/>
                    <a:pt x="41616" y="6820"/>
                    <a:pt x="41603" y="6838"/>
                  </a:cubicBezTo>
                  <a:cubicBezTo>
                    <a:pt x="41579" y="6861"/>
                    <a:pt x="41554" y="6884"/>
                    <a:pt x="41530" y="6906"/>
                  </a:cubicBezTo>
                  <a:lnTo>
                    <a:pt x="41568" y="6944"/>
                  </a:lnTo>
                  <a:lnTo>
                    <a:pt x="41517" y="7027"/>
                  </a:lnTo>
                  <a:lnTo>
                    <a:pt x="41428" y="7112"/>
                  </a:lnTo>
                  <a:lnTo>
                    <a:pt x="41403" y="7176"/>
                  </a:lnTo>
                  <a:lnTo>
                    <a:pt x="41286" y="7223"/>
                  </a:lnTo>
                  <a:lnTo>
                    <a:pt x="41241" y="7207"/>
                  </a:lnTo>
                  <a:lnTo>
                    <a:pt x="41187" y="7223"/>
                  </a:lnTo>
                  <a:lnTo>
                    <a:pt x="41216" y="7261"/>
                  </a:lnTo>
                  <a:lnTo>
                    <a:pt x="41178" y="7318"/>
                  </a:lnTo>
                  <a:lnTo>
                    <a:pt x="41092" y="7337"/>
                  </a:lnTo>
                  <a:lnTo>
                    <a:pt x="41067" y="7388"/>
                  </a:lnTo>
                  <a:lnTo>
                    <a:pt x="41070" y="7480"/>
                  </a:lnTo>
                  <a:lnTo>
                    <a:pt x="41172" y="7556"/>
                  </a:lnTo>
                  <a:lnTo>
                    <a:pt x="41320" y="7610"/>
                  </a:lnTo>
                  <a:lnTo>
                    <a:pt x="41384" y="7600"/>
                  </a:lnTo>
                  <a:lnTo>
                    <a:pt x="41409" y="7556"/>
                  </a:lnTo>
                  <a:lnTo>
                    <a:pt x="41425" y="7527"/>
                  </a:lnTo>
                  <a:lnTo>
                    <a:pt x="41428" y="7417"/>
                  </a:lnTo>
                  <a:lnTo>
                    <a:pt x="41444" y="7347"/>
                  </a:lnTo>
                  <a:lnTo>
                    <a:pt x="41501" y="7252"/>
                  </a:lnTo>
                  <a:lnTo>
                    <a:pt x="41584" y="7214"/>
                  </a:lnTo>
                  <a:lnTo>
                    <a:pt x="41745" y="7157"/>
                  </a:lnTo>
                  <a:lnTo>
                    <a:pt x="41758" y="7093"/>
                  </a:lnTo>
                  <a:lnTo>
                    <a:pt x="41701" y="7059"/>
                  </a:lnTo>
                  <a:lnTo>
                    <a:pt x="41679" y="7049"/>
                  </a:lnTo>
                  <a:lnTo>
                    <a:pt x="41625" y="7046"/>
                  </a:lnTo>
                  <a:lnTo>
                    <a:pt x="41634" y="6998"/>
                  </a:lnTo>
                  <a:lnTo>
                    <a:pt x="41675" y="6976"/>
                  </a:lnTo>
                  <a:lnTo>
                    <a:pt x="41707" y="6982"/>
                  </a:lnTo>
                  <a:cubicBezTo>
                    <a:pt x="41710" y="6961"/>
                    <a:pt x="41713" y="6940"/>
                    <a:pt x="41717" y="6919"/>
                  </a:cubicBezTo>
                  <a:cubicBezTo>
                    <a:pt x="41723" y="6909"/>
                    <a:pt x="41729" y="6898"/>
                    <a:pt x="41736" y="6887"/>
                  </a:cubicBezTo>
                  <a:cubicBezTo>
                    <a:pt x="41750" y="6884"/>
                    <a:pt x="41765" y="6881"/>
                    <a:pt x="41780" y="6878"/>
                  </a:cubicBezTo>
                  <a:cubicBezTo>
                    <a:pt x="41788" y="6870"/>
                    <a:pt x="41795" y="6863"/>
                    <a:pt x="41802" y="6856"/>
                  </a:cubicBezTo>
                  <a:cubicBezTo>
                    <a:pt x="41832" y="6848"/>
                    <a:pt x="41861" y="6841"/>
                    <a:pt x="41891" y="6834"/>
                  </a:cubicBezTo>
                  <a:cubicBezTo>
                    <a:pt x="41913" y="6815"/>
                    <a:pt x="41935" y="6795"/>
                    <a:pt x="41958" y="6776"/>
                  </a:cubicBezTo>
                  <a:lnTo>
                    <a:pt x="42005" y="6726"/>
                  </a:lnTo>
                  <a:lnTo>
                    <a:pt x="42056" y="6678"/>
                  </a:lnTo>
                  <a:lnTo>
                    <a:pt x="42094" y="6685"/>
                  </a:lnTo>
                  <a:lnTo>
                    <a:pt x="42173" y="6707"/>
                  </a:lnTo>
                  <a:lnTo>
                    <a:pt x="42220" y="6643"/>
                  </a:lnTo>
                  <a:lnTo>
                    <a:pt x="42281" y="6662"/>
                  </a:lnTo>
                  <a:lnTo>
                    <a:pt x="42347" y="6615"/>
                  </a:lnTo>
                  <a:lnTo>
                    <a:pt x="42417" y="6628"/>
                  </a:lnTo>
                  <a:lnTo>
                    <a:pt x="42486" y="6647"/>
                  </a:lnTo>
                  <a:lnTo>
                    <a:pt x="42509" y="6678"/>
                  </a:lnTo>
                  <a:lnTo>
                    <a:pt x="42455" y="6694"/>
                  </a:lnTo>
                  <a:lnTo>
                    <a:pt x="42442" y="6742"/>
                  </a:lnTo>
                  <a:lnTo>
                    <a:pt x="42445" y="6853"/>
                  </a:lnTo>
                  <a:lnTo>
                    <a:pt x="42484" y="6922"/>
                  </a:lnTo>
                  <a:lnTo>
                    <a:pt x="42486" y="6989"/>
                  </a:lnTo>
                  <a:lnTo>
                    <a:pt x="42449" y="7055"/>
                  </a:lnTo>
                  <a:lnTo>
                    <a:pt x="42417" y="7252"/>
                  </a:lnTo>
                  <a:lnTo>
                    <a:pt x="42411" y="7277"/>
                  </a:lnTo>
                  <a:lnTo>
                    <a:pt x="42344" y="7312"/>
                  </a:lnTo>
                  <a:lnTo>
                    <a:pt x="42293" y="7306"/>
                  </a:lnTo>
                  <a:lnTo>
                    <a:pt x="42220" y="7394"/>
                  </a:lnTo>
                  <a:lnTo>
                    <a:pt x="42195" y="7385"/>
                  </a:lnTo>
                  <a:lnTo>
                    <a:pt x="41812" y="7603"/>
                  </a:lnTo>
                  <a:lnTo>
                    <a:pt x="41935" y="7749"/>
                  </a:lnTo>
                  <a:lnTo>
                    <a:pt x="42344" y="7939"/>
                  </a:lnTo>
                  <a:lnTo>
                    <a:pt x="42499" y="8031"/>
                  </a:lnTo>
                  <a:lnTo>
                    <a:pt x="42391" y="8152"/>
                  </a:lnTo>
                  <a:lnTo>
                    <a:pt x="42613" y="8225"/>
                  </a:lnTo>
                  <a:lnTo>
                    <a:pt x="42686" y="8326"/>
                  </a:lnTo>
                  <a:lnTo>
                    <a:pt x="42832" y="8491"/>
                  </a:lnTo>
                  <a:lnTo>
                    <a:pt x="42632" y="8560"/>
                  </a:lnTo>
                  <a:lnTo>
                    <a:pt x="42673" y="8431"/>
                  </a:lnTo>
                  <a:lnTo>
                    <a:pt x="42414" y="8263"/>
                  </a:lnTo>
                  <a:lnTo>
                    <a:pt x="42075" y="8129"/>
                  </a:lnTo>
                  <a:lnTo>
                    <a:pt x="41948" y="8174"/>
                  </a:lnTo>
                  <a:lnTo>
                    <a:pt x="41701" y="8047"/>
                  </a:lnTo>
                  <a:lnTo>
                    <a:pt x="41413" y="8034"/>
                  </a:lnTo>
                  <a:lnTo>
                    <a:pt x="41409" y="8285"/>
                  </a:lnTo>
                  <a:lnTo>
                    <a:pt x="41422" y="8516"/>
                  </a:lnTo>
                  <a:lnTo>
                    <a:pt x="41444" y="8693"/>
                  </a:lnTo>
                  <a:cubicBezTo>
                    <a:pt x="41444" y="8839"/>
                    <a:pt x="41552" y="8961"/>
                    <a:pt x="41552" y="9107"/>
                  </a:cubicBezTo>
                  <a:lnTo>
                    <a:pt x="41575" y="9200"/>
                  </a:lnTo>
                  <a:lnTo>
                    <a:pt x="41625" y="9321"/>
                  </a:lnTo>
                  <a:lnTo>
                    <a:pt x="41720" y="9416"/>
                  </a:lnTo>
                  <a:lnTo>
                    <a:pt x="41808" y="9527"/>
                  </a:lnTo>
                  <a:lnTo>
                    <a:pt x="41907" y="9641"/>
                  </a:lnTo>
                  <a:cubicBezTo>
                    <a:pt x="41942" y="9697"/>
                    <a:pt x="42012" y="9743"/>
                    <a:pt x="42078" y="9790"/>
                  </a:cubicBezTo>
                  <a:cubicBezTo>
                    <a:pt x="42067" y="9810"/>
                    <a:pt x="42047" y="9818"/>
                    <a:pt x="42019" y="9814"/>
                  </a:cubicBezTo>
                  <a:lnTo>
                    <a:pt x="41895" y="9768"/>
                  </a:lnTo>
                  <a:lnTo>
                    <a:pt x="41759" y="9633"/>
                  </a:lnTo>
                  <a:lnTo>
                    <a:pt x="41669" y="9549"/>
                  </a:lnTo>
                  <a:cubicBezTo>
                    <a:pt x="41504" y="9579"/>
                    <a:pt x="41537" y="9477"/>
                    <a:pt x="41495" y="9362"/>
                  </a:cubicBezTo>
                  <a:cubicBezTo>
                    <a:pt x="41403" y="9262"/>
                    <a:pt x="41373" y="9176"/>
                    <a:pt x="41362" y="9093"/>
                  </a:cubicBezTo>
                  <a:cubicBezTo>
                    <a:pt x="41284" y="9057"/>
                    <a:pt x="41208" y="9031"/>
                    <a:pt x="41130" y="9004"/>
                  </a:cubicBezTo>
                  <a:cubicBezTo>
                    <a:pt x="41125" y="8935"/>
                    <a:pt x="41097" y="8972"/>
                    <a:pt x="41045" y="8804"/>
                  </a:cubicBezTo>
                  <a:lnTo>
                    <a:pt x="41064" y="8674"/>
                  </a:lnTo>
                  <a:lnTo>
                    <a:pt x="41083" y="8568"/>
                  </a:lnTo>
                  <a:cubicBezTo>
                    <a:pt x="41099" y="8550"/>
                    <a:pt x="41099" y="8518"/>
                    <a:pt x="41114" y="8500"/>
                  </a:cubicBezTo>
                  <a:cubicBezTo>
                    <a:pt x="41181" y="8469"/>
                    <a:pt x="41146" y="8406"/>
                    <a:pt x="41118" y="8345"/>
                  </a:cubicBezTo>
                  <a:lnTo>
                    <a:pt x="41133" y="8305"/>
                  </a:lnTo>
                  <a:lnTo>
                    <a:pt x="41156" y="8228"/>
                  </a:lnTo>
                  <a:lnTo>
                    <a:pt x="41056" y="8172"/>
                  </a:lnTo>
                  <a:cubicBezTo>
                    <a:pt x="41025" y="8148"/>
                    <a:pt x="40996" y="8144"/>
                    <a:pt x="40966" y="8120"/>
                  </a:cubicBezTo>
                  <a:cubicBezTo>
                    <a:pt x="40957" y="7957"/>
                    <a:pt x="40875" y="7959"/>
                    <a:pt x="40885" y="7860"/>
                  </a:cubicBezTo>
                  <a:cubicBezTo>
                    <a:pt x="40885" y="7808"/>
                    <a:pt x="40898" y="7733"/>
                    <a:pt x="40932" y="7689"/>
                  </a:cubicBezTo>
                  <a:lnTo>
                    <a:pt x="41010" y="7626"/>
                  </a:lnTo>
                  <a:lnTo>
                    <a:pt x="41042" y="7567"/>
                  </a:lnTo>
                  <a:lnTo>
                    <a:pt x="41002" y="7556"/>
                  </a:lnTo>
                  <a:lnTo>
                    <a:pt x="40902" y="7532"/>
                  </a:lnTo>
                  <a:cubicBezTo>
                    <a:pt x="40899" y="7537"/>
                    <a:pt x="40888" y="7548"/>
                    <a:pt x="40867" y="7440"/>
                  </a:cubicBezTo>
                  <a:cubicBezTo>
                    <a:pt x="40898" y="7409"/>
                    <a:pt x="40879" y="7382"/>
                    <a:pt x="40855" y="7355"/>
                  </a:cubicBezTo>
                  <a:lnTo>
                    <a:pt x="40834" y="7280"/>
                  </a:lnTo>
                  <a:cubicBezTo>
                    <a:pt x="40859" y="7182"/>
                    <a:pt x="40790" y="7222"/>
                    <a:pt x="40775" y="7223"/>
                  </a:cubicBezTo>
                  <a:cubicBezTo>
                    <a:pt x="40761" y="7250"/>
                    <a:pt x="40744" y="7275"/>
                    <a:pt x="40712" y="7280"/>
                  </a:cubicBezTo>
                  <a:cubicBezTo>
                    <a:pt x="40711" y="7258"/>
                    <a:pt x="40703" y="7251"/>
                    <a:pt x="40693" y="7245"/>
                  </a:cubicBezTo>
                  <a:cubicBezTo>
                    <a:pt x="40703" y="7193"/>
                    <a:pt x="40713" y="7178"/>
                    <a:pt x="40723" y="7168"/>
                  </a:cubicBezTo>
                  <a:cubicBezTo>
                    <a:pt x="40706" y="7111"/>
                    <a:pt x="40701" y="7049"/>
                    <a:pt x="40704" y="6984"/>
                  </a:cubicBezTo>
                  <a:cubicBezTo>
                    <a:pt x="40695" y="6923"/>
                    <a:pt x="40734" y="6866"/>
                    <a:pt x="40725" y="6805"/>
                  </a:cubicBezTo>
                  <a:cubicBezTo>
                    <a:pt x="40782" y="6770"/>
                    <a:pt x="40805" y="6725"/>
                    <a:pt x="40794" y="6669"/>
                  </a:cubicBezTo>
                  <a:cubicBezTo>
                    <a:pt x="40789" y="6649"/>
                    <a:pt x="40784" y="6648"/>
                    <a:pt x="40779" y="6628"/>
                  </a:cubicBezTo>
                  <a:cubicBezTo>
                    <a:pt x="40808" y="6543"/>
                    <a:pt x="40872" y="6507"/>
                    <a:pt x="40932" y="6487"/>
                  </a:cubicBezTo>
                  <a:cubicBezTo>
                    <a:pt x="40962" y="6489"/>
                    <a:pt x="40955" y="6419"/>
                    <a:pt x="40985" y="6422"/>
                  </a:cubicBezTo>
                  <a:cubicBezTo>
                    <a:pt x="41014" y="6369"/>
                    <a:pt x="41044" y="6316"/>
                    <a:pt x="41073" y="6263"/>
                  </a:cubicBezTo>
                  <a:cubicBezTo>
                    <a:pt x="41139" y="6160"/>
                    <a:pt x="41252" y="6064"/>
                    <a:pt x="41302" y="5972"/>
                  </a:cubicBezTo>
                  <a:cubicBezTo>
                    <a:pt x="41333" y="5916"/>
                    <a:pt x="41371" y="5892"/>
                    <a:pt x="41413" y="5842"/>
                  </a:cubicBezTo>
                  <a:close/>
                  <a:moveTo>
                    <a:pt x="40460" y="12790"/>
                  </a:moveTo>
                  <a:cubicBezTo>
                    <a:pt x="40343" y="12829"/>
                    <a:pt x="40307" y="12799"/>
                    <a:pt x="40350" y="12702"/>
                  </a:cubicBezTo>
                  <a:cubicBezTo>
                    <a:pt x="40352" y="12618"/>
                    <a:pt x="40317" y="12565"/>
                    <a:pt x="40245" y="12543"/>
                  </a:cubicBezTo>
                  <a:cubicBezTo>
                    <a:pt x="40139" y="12518"/>
                    <a:pt x="40066" y="12461"/>
                    <a:pt x="39987" y="12410"/>
                  </a:cubicBezTo>
                  <a:cubicBezTo>
                    <a:pt x="39817" y="12431"/>
                    <a:pt x="39649" y="12446"/>
                    <a:pt x="39491" y="12418"/>
                  </a:cubicBezTo>
                  <a:cubicBezTo>
                    <a:pt x="39411" y="12418"/>
                    <a:pt x="39339" y="12443"/>
                    <a:pt x="39271" y="12480"/>
                  </a:cubicBezTo>
                  <a:cubicBezTo>
                    <a:pt x="39191" y="12604"/>
                    <a:pt x="39121" y="12575"/>
                    <a:pt x="39053" y="12476"/>
                  </a:cubicBezTo>
                  <a:cubicBezTo>
                    <a:pt x="38992" y="12468"/>
                    <a:pt x="38955" y="12504"/>
                    <a:pt x="38942" y="12582"/>
                  </a:cubicBezTo>
                  <a:cubicBezTo>
                    <a:pt x="38941" y="12622"/>
                    <a:pt x="38939" y="12662"/>
                    <a:pt x="38938" y="12703"/>
                  </a:cubicBezTo>
                  <a:cubicBezTo>
                    <a:pt x="38930" y="12729"/>
                    <a:pt x="38922" y="12755"/>
                    <a:pt x="38914" y="12781"/>
                  </a:cubicBezTo>
                  <a:cubicBezTo>
                    <a:pt x="38947" y="12829"/>
                    <a:pt x="38979" y="12877"/>
                    <a:pt x="39012" y="12925"/>
                  </a:cubicBezTo>
                  <a:cubicBezTo>
                    <a:pt x="39077" y="13011"/>
                    <a:pt x="39141" y="13097"/>
                    <a:pt x="39206" y="13184"/>
                  </a:cubicBezTo>
                  <a:cubicBezTo>
                    <a:pt x="39307" y="13194"/>
                    <a:pt x="39417" y="13263"/>
                    <a:pt x="39530" y="13360"/>
                  </a:cubicBezTo>
                  <a:cubicBezTo>
                    <a:pt x="39606" y="13377"/>
                    <a:pt x="39681" y="13394"/>
                    <a:pt x="39757" y="13411"/>
                  </a:cubicBezTo>
                  <a:cubicBezTo>
                    <a:pt x="39839" y="13472"/>
                    <a:pt x="39920" y="13490"/>
                    <a:pt x="40002" y="13415"/>
                  </a:cubicBezTo>
                  <a:cubicBezTo>
                    <a:pt x="40071" y="13395"/>
                    <a:pt x="40140" y="13373"/>
                    <a:pt x="40234" y="13253"/>
                  </a:cubicBezTo>
                  <a:cubicBezTo>
                    <a:pt x="40269" y="13239"/>
                    <a:pt x="40304" y="13225"/>
                    <a:pt x="40340" y="13212"/>
                  </a:cubicBezTo>
                  <a:cubicBezTo>
                    <a:pt x="40455" y="13242"/>
                    <a:pt x="40535" y="13191"/>
                    <a:pt x="40539" y="12962"/>
                  </a:cubicBezTo>
                  <a:cubicBezTo>
                    <a:pt x="40582" y="12863"/>
                    <a:pt x="40540" y="12815"/>
                    <a:pt x="40460" y="12790"/>
                  </a:cubicBezTo>
                  <a:close/>
                  <a:moveTo>
                    <a:pt x="45099" y="13519"/>
                  </a:moveTo>
                  <a:cubicBezTo>
                    <a:pt x="45075" y="13455"/>
                    <a:pt x="45051" y="13392"/>
                    <a:pt x="45026" y="13328"/>
                  </a:cubicBezTo>
                  <a:cubicBezTo>
                    <a:pt x="45052" y="13259"/>
                    <a:pt x="45078" y="13189"/>
                    <a:pt x="45104" y="13119"/>
                  </a:cubicBezTo>
                  <a:cubicBezTo>
                    <a:pt x="45054" y="13048"/>
                    <a:pt x="45004" y="12977"/>
                    <a:pt x="44955" y="12906"/>
                  </a:cubicBezTo>
                  <a:cubicBezTo>
                    <a:pt x="44802" y="12917"/>
                    <a:pt x="44791" y="12800"/>
                    <a:pt x="44802" y="12666"/>
                  </a:cubicBezTo>
                  <a:cubicBezTo>
                    <a:pt x="44676" y="12555"/>
                    <a:pt x="44551" y="12444"/>
                    <a:pt x="44426" y="12332"/>
                  </a:cubicBezTo>
                  <a:cubicBezTo>
                    <a:pt x="44359" y="12341"/>
                    <a:pt x="44292" y="12350"/>
                    <a:pt x="44225" y="12359"/>
                  </a:cubicBezTo>
                  <a:cubicBezTo>
                    <a:pt x="43943" y="12378"/>
                    <a:pt x="43689" y="12242"/>
                    <a:pt x="43443" y="12063"/>
                  </a:cubicBezTo>
                  <a:cubicBezTo>
                    <a:pt x="43400" y="12072"/>
                    <a:pt x="43358" y="12082"/>
                    <a:pt x="43316" y="12091"/>
                  </a:cubicBezTo>
                  <a:cubicBezTo>
                    <a:pt x="42613" y="12609"/>
                    <a:pt x="42984" y="12057"/>
                    <a:pt x="42772" y="12128"/>
                  </a:cubicBezTo>
                  <a:cubicBezTo>
                    <a:pt x="42693" y="12161"/>
                    <a:pt x="42641" y="12182"/>
                    <a:pt x="42615" y="12216"/>
                  </a:cubicBezTo>
                  <a:cubicBezTo>
                    <a:pt x="42550" y="12209"/>
                    <a:pt x="42485" y="12202"/>
                    <a:pt x="42419" y="12195"/>
                  </a:cubicBezTo>
                  <a:lnTo>
                    <a:pt x="42229" y="12195"/>
                  </a:lnTo>
                  <a:cubicBezTo>
                    <a:pt x="42179" y="12189"/>
                    <a:pt x="42129" y="12182"/>
                    <a:pt x="42080" y="12175"/>
                  </a:cubicBezTo>
                  <a:cubicBezTo>
                    <a:pt x="42007" y="12161"/>
                    <a:pt x="41935" y="12132"/>
                    <a:pt x="41862" y="12175"/>
                  </a:cubicBezTo>
                  <a:cubicBezTo>
                    <a:pt x="41813" y="12171"/>
                    <a:pt x="41761" y="12142"/>
                    <a:pt x="41711" y="12137"/>
                  </a:cubicBezTo>
                  <a:cubicBezTo>
                    <a:pt x="41652" y="12164"/>
                    <a:pt x="41596" y="12216"/>
                    <a:pt x="41537" y="12243"/>
                  </a:cubicBezTo>
                  <a:cubicBezTo>
                    <a:pt x="41568" y="12270"/>
                    <a:pt x="41600" y="12297"/>
                    <a:pt x="41632" y="12324"/>
                  </a:cubicBezTo>
                  <a:cubicBezTo>
                    <a:pt x="41620" y="12360"/>
                    <a:pt x="41609" y="12397"/>
                    <a:pt x="41598" y="12433"/>
                  </a:cubicBezTo>
                  <a:cubicBezTo>
                    <a:pt x="41575" y="12437"/>
                    <a:pt x="41553" y="12442"/>
                    <a:pt x="41530" y="12446"/>
                  </a:cubicBezTo>
                  <a:cubicBezTo>
                    <a:pt x="41539" y="12422"/>
                    <a:pt x="41548" y="12397"/>
                    <a:pt x="41557" y="12372"/>
                  </a:cubicBezTo>
                  <a:cubicBezTo>
                    <a:pt x="41512" y="12327"/>
                    <a:pt x="41467" y="12281"/>
                    <a:pt x="41421" y="12236"/>
                  </a:cubicBezTo>
                  <a:cubicBezTo>
                    <a:pt x="41358" y="12299"/>
                    <a:pt x="41283" y="12335"/>
                    <a:pt x="41238" y="12380"/>
                  </a:cubicBezTo>
                  <a:cubicBezTo>
                    <a:pt x="41280" y="12393"/>
                    <a:pt x="41351" y="12419"/>
                    <a:pt x="41394" y="12433"/>
                  </a:cubicBezTo>
                  <a:cubicBezTo>
                    <a:pt x="41405" y="12449"/>
                    <a:pt x="41417" y="12465"/>
                    <a:pt x="41428" y="12480"/>
                  </a:cubicBezTo>
                  <a:cubicBezTo>
                    <a:pt x="41387" y="12505"/>
                    <a:pt x="41347" y="12530"/>
                    <a:pt x="41306" y="12555"/>
                  </a:cubicBezTo>
                  <a:cubicBezTo>
                    <a:pt x="41308" y="12591"/>
                    <a:pt x="41311" y="12627"/>
                    <a:pt x="41313" y="12664"/>
                  </a:cubicBezTo>
                  <a:cubicBezTo>
                    <a:pt x="41338" y="12734"/>
                    <a:pt x="41363" y="12804"/>
                    <a:pt x="41387" y="12874"/>
                  </a:cubicBezTo>
                  <a:cubicBezTo>
                    <a:pt x="41319" y="13008"/>
                    <a:pt x="41362" y="13062"/>
                    <a:pt x="41421" y="13105"/>
                  </a:cubicBezTo>
                  <a:cubicBezTo>
                    <a:pt x="41417" y="13136"/>
                    <a:pt x="41413" y="13168"/>
                    <a:pt x="41408" y="13200"/>
                  </a:cubicBezTo>
                  <a:cubicBezTo>
                    <a:pt x="41264" y="13247"/>
                    <a:pt x="41337" y="13295"/>
                    <a:pt x="41367" y="13342"/>
                  </a:cubicBezTo>
                  <a:cubicBezTo>
                    <a:pt x="41415" y="13347"/>
                    <a:pt x="41462" y="13351"/>
                    <a:pt x="41510" y="13356"/>
                  </a:cubicBezTo>
                  <a:cubicBezTo>
                    <a:pt x="41519" y="13347"/>
                    <a:pt x="41528" y="13338"/>
                    <a:pt x="41537" y="13329"/>
                  </a:cubicBezTo>
                  <a:cubicBezTo>
                    <a:pt x="41573" y="13347"/>
                    <a:pt x="41609" y="13365"/>
                    <a:pt x="41645" y="13383"/>
                  </a:cubicBezTo>
                  <a:cubicBezTo>
                    <a:pt x="41817" y="13378"/>
                    <a:pt x="41926" y="13319"/>
                    <a:pt x="41971" y="13206"/>
                  </a:cubicBezTo>
                  <a:cubicBezTo>
                    <a:pt x="42157" y="13197"/>
                    <a:pt x="42342" y="13188"/>
                    <a:pt x="42527" y="13179"/>
                  </a:cubicBezTo>
                  <a:cubicBezTo>
                    <a:pt x="42430" y="13100"/>
                    <a:pt x="42460" y="13021"/>
                    <a:pt x="42507" y="12942"/>
                  </a:cubicBezTo>
                  <a:cubicBezTo>
                    <a:pt x="42593" y="12958"/>
                    <a:pt x="42679" y="12973"/>
                    <a:pt x="42765" y="12989"/>
                  </a:cubicBezTo>
                  <a:cubicBezTo>
                    <a:pt x="42785" y="12980"/>
                    <a:pt x="42806" y="12971"/>
                    <a:pt x="42826" y="12962"/>
                  </a:cubicBezTo>
                  <a:cubicBezTo>
                    <a:pt x="42824" y="12910"/>
                    <a:pt x="42822" y="12858"/>
                    <a:pt x="42819" y="12806"/>
                  </a:cubicBezTo>
                  <a:cubicBezTo>
                    <a:pt x="42839" y="12829"/>
                    <a:pt x="42860" y="12851"/>
                    <a:pt x="42880" y="12874"/>
                  </a:cubicBezTo>
                  <a:cubicBezTo>
                    <a:pt x="42914" y="12867"/>
                    <a:pt x="42948" y="12860"/>
                    <a:pt x="42982" y="12854"/>
                  </a:cubicBezTo>
                  <a:cubicBezTo>
                    <a:pt x="43020" y="12881"/>
                    <a:pt x="43059" y="12908"/>
                    <a:pt x="43097" y="12935"/>
                  </a:cubicBezTo>
                  <a:cubicBezTo>
                    <a:pt x="43143" y="12921"/>
                    <a:pt x="43188" y="12908"/>
                    <a:pt x="43233" y="12894"/>
                  </a:cubicBezTo>
                  <a:cubicBezTo>
                    <a:pt x="43294" y="12926"/>
                    <a:pt x="43355" y="12958"/>
                    <a:pt x="43416" y="12989"/>
                  </a:cubicBezTo>
                  <a:cubicBezTo>
                    <a:pt x="43453" y="12946"/>
                    <a:pt x="43489" y="12903"/>
                    <a:pt x="43525" y="12860"/>
                  </a:cubicBezTo>
                  <a:cubicBezTo>
                    <a:pt x="43484" y="12835"/>
                    <a:pt x="43443" y="12811"/>
                    <a:pt x="43403" y="12786"/>
                  </a:cubicBezTo>
                  <a:cubicBezTo>
                    <a:pt x="43588" y="12750"/>
                    <a:pt x="43774" y="12744"/>
                    <a:pt x="43959" y="12908"/>
                  </a:cubicBezTo>
                  <a:cubicBezTo>
                    <a:pt x="44088" y="12980"/>
                    <a:pt x="44217" y="13053"/>
                    <a:pt x="44346" y="13125"/>
                  </a:cubicBezTo>
                  <a:cubicBezTo>
                    <a:pt x="44520" y="13205"/>
                    <a:pt x="44694" y="13299"/>
                    <a:pt x="44868" y="13396"/>
                  </a:cubicBezTo>
                  <a:cubicBezTo>
                    <a:pt x="44945" y="13437"/>
                    <a:pt x="45022" y="13478"/>
                    <a:pt x="45099" y="13519"/>
                  </a:cubicBezTo>
                  <a:close/>
                  <a:moveTo>
                    <a:pt x="43634" y="8221"/>
                  </a:moveTo>
                  <a:lnTo>
                    <a:pt x="43646" y="8114"/>
                  </a:lnTo>
                  <a:lnTo>
                    <a:pt x="43741" y="8145"/>
                  </a:lnTo>
                  <a:lnTo>
                    <a:pt x="43748" y="8291"/>
                  </a:lnTo>
                  <a:lnTo>
                    <a:pt x="43634" y="8221"/>
                  </a:lnTo>
                  <a:close/>
                  <a:moveTo>
                    <a:pt x="43089" y="8621"/>
                  </a:moveTo>
                  <a:lnTo>
                    <a:pt x="43367" y="8868"/>
                  </a:lnTo>
                  <a:lnTo>
                    <a:pt x="43361" y="8982"/>
                  </a:lnTo>
                  <a:lnTo>
                    <a:pt x="43253" y="8956"/>
                  </a:lnTo>
                  <a:lnTo>
                    <a:pt x="43171" y="8836"/>
                  </a:lnTo>
                  <a:lnTo>
                    <a:pt x="43095" y="8760"/>
                  </a:lnTo>
                  <a:lnTo>
                    <a:pt x="43006" y="8652"/>
                  </a:lnTo>
                  <a:lnTo>
                    <a:pt x="43089" y="8621"/>
                  </a:lnTo>
                  <a:close/>
                  <a:moveTo>
                    <a:pt x="44204" y="8760"/>
                  </a:moveTo>
                  <a:lnTo>
                    <a:pt x="44907" y="8627"/>
                  </a:lnTo>
                  <a:lnTo>
                    <a:pt x="45224" y="8709"/>
                  </a:lnTo>
                  <a:lnTo>
                    <a:pt x="45465" y="8855"/>
                  </a:lnTo>
                  <a:lnTo>
                    <a:pt x="45503" y="9020"/>
                  </a:lnTo>
                  <a:lnTo>
                    <a:pt x="45453" y="9134"/>
                  </a:lnTo>
                  <a:lnTo>
                    <a:pt x="45231" y="9039"/>
                  </a:lnTo>
                  <a:lnTo>
                    <a:pt x="45148" y="9083"/>
                  </a:lnTo>
                  <a:lnTo>
                    <a:pt x="45040" y="8975"/>
                  </a:lnTo>
                  <a:lnTo>
                    <a:pt x="44876" y="8918"/>
                  </a:lnTo>
                  <a:lnTo>
                    <a:pt x="44793" y="8766"/>
                  </a:lnTo>
                  <a:lnTo>
                    <a:pt x="44698" y="8792"/>
                  </a:lnTo>
                  <a:lnTo>
                    <a:pt x="44793" y="8880"/>
                  </a:lnTo>
                  <a:lnTo>
                    <a:pt x="44901" y="8988"/>
                  </a:lnTo>
                  <a:lnTo>
                    <a:pt x="45098" y="9096"/>
                  </a:lnTo>
                  <a:lnTo>
                    <a:pt x="44780" y="9185"/>
                  </a:lnTo>
                  <a:lnTo>
                    <a:pt x="44749" y="9001"/>
                  </a:lnTo>
                  <a:lnTo>
                    <a:pt x="44616" y="9115"/>
                  </a:lnTo>
                  <a:lnTo>
                    <a:pt x="44559" y="9045"/>
                  </a:lnTo>
                  <a:lnTo>
                    <a:pt x="44464" y="9115"/>
                  </a:lnTo>
                  <a:lnTo>
                    <a:pt x="44534" y="8937"/>
                  </a:lnTo>
                  <a:lnTo>
                    <a:pt x="44388" y="9058"/>
                  </a:lnTo>
                  <a:lnTo>
                    <a:pt x="44369" y="8975"/>
                  </a:lnTo>
                  <a:lnTo>
                    <a:pt x="44261" y="8975"/>
                  </a:lnTo>
                  <a:lnTo>
                    <a:pt x="44261" y="9090"/>
                  </a:lnTo>
                  <a:lnTo>
                    <a:pt x="44337" y="9083"/>
                  </a:lnTo>
                  <a:lnTo>
                    <a:pt x="44350" y="9166"/>
                  </a:lnTo>
                  <a:lnTo>
                    <a:pt x="44185" y="9102"/>
                  </a:lnTo>
                  <a:lnTo>
                    <a:pt x="44090" y="9026"/>
                  </a:lnTo>
                  <a:lnTo>
                    <a:pt x="44223" y="9007"/>
                  </a:lnTo>
                  <a:lnTo>
                    <a:pt x="44235" y="8925"/>
                  </a:lnTo>
                  <a:lnTo>
                    <a:pt x="44179" y="8868"/>
                  </a:lnTo>
                  <a:lnTo>
                    <a:pt x="44407" y="8887"/>
                  </a:lnTo>
                  <a:lnTo>
                    <a:pt x="44172" y="8817"/>
                  </a:lnTo>
                  <a:lnTo>
                    <a:pt x="44058" y="8747"/>
                  </a:lnTo>
                  <a:lnTo>
                    <a:pt x="44077" y="8570"/>
                  </a:lnTo>
                  <a:lnTo>
                    <a:pt x="44204" y="8760"/>
                  </a:lnTo>
                  <a:close/>
                  <a:moveTo>
                    <a:pt x="44413" y="9780"/>
                  </a:moveTo>
                  <a:lnTo>
                    <a:pt x="44502" y="9641"/>
                  </a:lnTo>
                  <a:lnTo>
                    <a:pt x="44628" y="9641"/>
                  </a:lnTo>
                  <a:lnTo>
                    <a:pt x="44800" y="9666"/>
                  </a:lnTo>
                  <a:lnTo>
                    <a:pt x="44901" y="9641"/>
                  </a:lnTo>
                  <a:lnTo>
                    <a:pt x="44895" y="9559"/>
                  </a:lnTo>
                  <a:lnTo>
                    <a:pt x="45098" y="9578"/>
                  </a:lnTo>
                  <a:lnTo>
                    <a:pt x="45110" y="9635"/>
                  </a:lnTo>
                  <a:lnTo>
                    <a:pt x="45040" y="9717"/>
                  </a:lnTo>
                  <a:lnTo>
                    <a:pt x="44901" y="9761"/>
                  </a:lnTo>
                  <a:lnTo>
                    <a:pt x="44679" y="9806"/>
                  </a:lnTo>
                  <a:lnTo>
                    <a:pt x="44413" y="9780"/>
                  </a:lnTo>
                  <a:close/>
                  <a:moveTo>
                    <a:pt x="43716" y="10987"/>
                  </a:moveTo>
                  <a:lnTo>
                    <a:pt x="43953" y="10850"/>
                  </a:lnTo>
                  <a:lnTo>
                    <a:pt x="43890" y="10819"/>
                  </a:lnTo>
                  <a:lnTo>
                    <a:pt x="43947" y="10769"/>
                  </a:lnTo>
                  <a:lnTo>
                    <a:pt x="43997" y="10781"/>
                  </a:lnTo>
                  <a:lnTo>
                    <a:pt x="43990" y="10825"/>
                  </a:lnTo>
                  <a:lnTo>
                    <a:pt x="44121" y="10781"/>
                  </a:lnTo>
                  <a:lnTo>
                    <a:pt x="44271" y="10850"/>
                  </a:lnTo>
                  <a:lnTo>
                    <a:pt x="44283" y="10806"/>
                  </a:lnTo>
                  <a:lnTo>
                    <a:pt x="44364" y="10763"/>
                  </a:lnTo>
                  <a:lnTo>
                    <a:pt x="44414" y="10781"/>
                  </a:lnTo>
                  <a:lnTo>
                    <a:pt x="44420" y="10831"/>
                  </a:lnTo>
                  <a:lnTo>
                    <a:pt x="44402" y="10906"/>
                  </a:lnTo>
                  <a:lnTo>
                    <a:pt x="44470" y="10981"/>
                  </a:lnTo>
                  <a:lnTo>
                    <a:pt x="44402" y="11062"/>
                  </a:lnTo>
                  <a:lnTo>
                    <a:pt x="44470" y="11099"/>
                  </a:lnTo>
                  <a:lnTo>
                    <a:pt x="44597" y="11130"/>
                  </a:lnTo>
                  <a:lnTo>
                    <a:pt x="44540" y="11213"/>
                  </a:lnTo>
                  <a:lnTo>
                    <a:pt x="44426" y="11200"/>
                  </a:lnTo>
                  <a:lnTo>
                    <a:pt x="44350" y="11219"/>
                  </a:lnTo>
                  <a:lnTo>
                    <a:pt x="44286" y="11263"/>
                  </a:lnTo>
                  <a:lnTo>
                    <a:pt x="44229" y="11263"/>
                  </a:lnTo>
                  <a:lnTo>
                    <a:pt x="44191" y="11232"/>
                  </a:lnTo>
                  <a:lnTo>
                    <a:pt x="44058" y="11200"/>
                  </a:lnTo>
                  <a:lnTo>
                    <a:pt x="43988" y="11162"/>
                  </a:lnTo>
                  <a:lnTo>
                    <a:pt x="43931" y="11149"/>
                  </a:lnTo>
                  <a:lnTo>
                    <a:pt x="43862" y="11143"/>
                  </a:lnTo>
                  <a:lnTo>
                    <a:pt x="43748" y="11149"/>
                  </a:lnTo>
                  <a:lnTo>
                    <a:pt x="43697" y="11124"/>
                  </a:lnTo>
                  <a:lnTo>
                    <a:pt x="43615" y="11022"/>
                  </a:lnTo>
                  <a:lnTo>
                    <a:pt x="43716" y="10987"/>
                  </a:lnTo>
                  <a:close/>
                  <a:moveTo>
                    <a:pt x="43576" y="10104"/>
                  </a:moveTo>
                  <a:lnTo>
                    <a:pt x="43672" y="10091"/>
                  </a:lnTo>
                  <a:lnTo>
                    <a:pt x="43893" y="10104"/>
                  </a:lnTo>
                  <a:lnTo>
                    <a:pt x="43982" y="10129"/>
                  </a:lnTo>
                  <a:lnTo>
                    <a:pt x="43900" y="10237"/>
                  </a:lnTo>
                  <a:lnTo>
                    <a:pt x="43862" y="10218"/>
                  </a:lnTo>
                  <a:lnTo>
                    <a:pt x="43830" y="10167"/>
                  </a:lnTo>
                  <a:lnTo>
                    <a:pt x="43779" y="10199"/>
                  </a:lnTo>
                  <a:lnTo>
                    <a:pt x="43716" y="10306"/>
                  </a:lnTo>
                  <a:lnTo>
                    <a:pt x="43627" y="10294"/>
                  </a:lnTo>
                  <a:lnTo>
                    <a:pt x="43551" y="10294"/>
                  </a:lnTo>
                  <a:lnTo>
                    <a:pt x="43475" y="10275"/>
                  </a:lnTo>
                  <a:lnTo>
                    <a:pt x="43576" y="10104"/>
                  </a:lnTo>
                  <a:close/>
                  <a:moveTo>
                    <a:pt x="40852" y="11016"/>
                  </a:moveTo>
                  <a:lnTo>
                    <a:pt x="40940" y="10934"/>
                  </a:lnTo>
                  <a:lnTo>
                    <a:pt x="41048" y="10946"/>
                  </a:lnTo>
                  <a:lnTo>
                    <a:pt x="41016" y="11016"/>
                  </a:lnTo>
                  <a:lnTo>
                    <a:pt x="40852" y="11098"/>
                  </a:lnTo>
                  <a:lnTo>
                    <a:pt x="40852" y="11016"/>
                  </a:lnTo>
                  <a:close/>
                  <a:moveTo>
                    <a:pt x="40782" y="10376"/>
                  </a:moveTo>
                  <a:lnTo>
                    <a:pt x="40852" y="10408"/>
                  </a:lnTo>
                  <a:lnTo>
                    <a:pt x="40997" y="10319"/>
                  </a:lnTo>
                  <a:lnTo>
                    <a:pt x="41099" y="10319"/>
                  </a:lnTo>
                  <a:lnTo>
                    <a:pt x="41226" y="10332"/>
                  </a:lnTo>
                  <a:lnTo>
                    <a:pt x="41365" y="10382"/>
                  </a:lnTo>
                  <a:lnTo>
                    <a:pt x="41536" y="10496"/>
                  </a:lnTo>
                  <a:lnTo>
                    <a:pt x="41739" y="10566"/>
                  </a:lnTo>
                  <a:lnTo>
                    <a:pt x="41663" y="10712"/>
                  </a:lnTo>
                  <a:lnTo>
                    <a:pt x="41587" y="10801"/>
                  </a:lnTo>
                  <a:lnTo>
                    <a:pt x="41530" y="10813"/>
                  </a:lnTo>
                  <a:lnTo>
                    <a:pt x="41441" y="10769"/>
                  </a:lnTo>
                  <a:lnTo>
                    <a:pt x="41352" y="10807"/>
                  </a:lnTo>
                  <a:lnTo>
                    <a:pt x="41308" y="10788"/>
                  </a:lnTo>
                  <a:lnTo>
                    <a:pt x="40966" y="10832"/>
                  </a:lnTo>
                  <a:lnTo>
                    <a:pt x="40934" y="10845"/>
                  </a:lnTo>
                  <a:lnTo>
                    <a:pt x="40738" y="10744"/>
                  </a:lnTo>
                  <a:lnTo>
                    <a:pt x="40744" y="10572"/>
                  </a:lnTo>
                  <a:lnTo>
                    <a:pt x="40782" y="10376"/>
                  </a:lnTo>
                  <a:close/>
                  <a:moveTo>
                    <a:pt x="40554" y="10370"/>
                  </a:moveTo>
                  <a:lnTo>
                    <a:pt x="40604" y="10471"/>
                  </a:lnTo>
                  <a:lnTo>
                    <a:pt x="40719" y="10427"/>
                  </a:lnTo>
                  <a:lnTo>
                    <a:pt x="40788" y="10249"/>
                  </a:lnTo>
                  <a:lnTo>
                    <a:pt x="40712" y="10224"/>
                  </a:lnTo>
                  <a:lnTo>
                    <a:pt x="40674" y="10262"/>
                  </a:lnTo>
                  <a:lnTo>
                    <a:pt x="40680" y="10306"/>
                  </a:lnTo>
                  <a:lnTo>
                    <a:pt x="40630" y="10294"/>
                  </a:lnTo>
                  <a:lnTo>
                    <a:pt x="40554" y="10370"/>
                  </a:lnTo>
                  <a:close/>
                  <a:moveTo>
                    <a:pt x="40687" y="10059"/>
                  </a:moveTo>
                  <a:lnTo>
                    <a:pt x="40744" y="10097"/>
                  </a:lnTo>
                  <a:lnTo>
                    <a:pt x="40756" y="10180"/>
                  </a:lnTo>
                  <a:lnTo>
                    <a:pt x="40915" y="10097"/>
                  </a:lnTo>
                  <a:lnTo>
                    <a:pt x="41023" y="10148"/>
                  </a:lnTo>
                  <a:lnTo>
                    <a:pt x="41130" y="10154"/>
                  </a:lnTo>
                  <a:lnTo>
                    <a:pt x="41124" y="10249"/>
                  </a:lnTo>
                  <a:lnTo>
                    <a:pt x="40997" y="10268"/>
                  </a:lnTo>
                  <a:lnTo>
                    <a:pt x="40852" y="10224"/>
                  </a:lnTo>
                  <a:lnTo>
                    <a:pt x="40775" y="10224"/>
                  </a:lnTo>
                  <a:lnTo>
                    <a:pt x="40725" y="10180"/>
                  </a:lnTo>
                  <a:lnTo>
                    <a:pt x="40649" y="10097"/>
                  </a:lnTo>
                  <a:lnTo>
                    <a:pt x="40687" y="10059"/>
                  </a:lnTo>
                  <a:close/>
                  <a:moveTo>
                    <a:pt x="40712" y="8994"/>
                  </a:moveTo>
                  <a:lnTo>
                    <a:pt x="40896" y="9007"/>
                  </a:lnTo>
                  <a:lnTo>
                    <a:pt x="41035" y="9128"/>
                  </a:lnTo>
                  <a:lnTo>
                    <a:pt x="41118" y="9248"/>
                  </a:lnTo>
                  <a:lnTo>
                    <a:pt x="41124" y="9343"/>
                  </a:lnTo>
                  <a:lnTo>
                    <a:pt x="41238" y="9419"/>
                  </a:lnTo>
                  <a:lnTo>
                    <a:pt x="41327" y="9533"/>
                  </a:lnTo>
                  <a:lnTo>
                    <a:pt x="41384" y="9679"/>
                  </a:lnTo>
                  <a:lnTo>
                    <a:pt x="41282" y="9755"/>
                  </a:lnTo>
                  <a:lnTo>
                    <a:pt x="41181" y="9787"/>
                  </a:lnTo>
                  <a:lnTo>
                    <a:pt x="41143" y="9793"/>
                  </a:lnTo>
                  <a:lnTo>
                    <a:pt x="40991" y="9616"/>
                  </a:lnTo>
                  <a:lnTo>
                    <a:pt x="40921" y="9698"/>
                  </a:lnTo>
                  <a:lnTo>
                    <a:pt x="40877" y="9704"/>
                  </a:lnTo>
                  <a:lnTo>
                    <a:pt x="40794" y="9647"/>
                  </a:lnTo>
                  <a:lnTo>
                    <a:pt x="40794" y="9546"/>
                  </a:lnTo>
                  <a:lnTo>
                    <a:pt x="40852" y="9438"/>
                  </a:lnTo>
                  <a:lnTo>
                    <a:pt x="40712" y="9419"/>
                  </a:lnTo>
                  <a:lnTo>
                    <a:pt x="40712" y="9311"/>
                  </a:lnTo>
                  <a:lnTo>
                    <a:pt x="40668" y="9223"/>
                  </a:lnTo>
                  <a:lnTo>
                    <a:pt x="40649" y="9134"/>
                  </a:lnTo>
                  <a:lnTo>
                    <a:pt x="40712" y="8994"/>
                  </a:lnTo>
                  <a:close/>
                  <a:moveTo>
                    <a:pt x="40373" y="8954"/>
                  </a:moveTo>
                  <a:lnTo>
                    <a:pt x="40576" y="8979"/>
                  </a:lnTo>
                  <a:lnTo>
                    <a:pt x="40601" y="9195"/>
                  </a:lnTo>
                  <a:lnTo>
                    <a:pt x="40376" y="9286"/>
                  </a:lnTo>
                  <a:lnTo>
                    <a:pt x="40294" y="9254"/>
                  </a:lnTo>
                  <a:lnTo>
                    <a:pt x="40300" y="9147"/>
                  </a:lnTo>
                  <a:lnTo>
                    <a:pt x="40300" y="9083"/>
                  </a:lnTo>
                  <a:lnTo>
                    <a:pt x="40338" y="9020"/>
                  </a:lnTo>
                  <a:lnTo>
                    <a:pt x="40373" y="8954"/>
                  </a:lnTo>
                  <a:close/>
                  <a:moveTo>
                    <a:pt x="8880" y="14940"/>
                  </a:moveTo>
                  <a:lnTo>
                    <a:pt x="8917" y="14911"/>
                  </a:lnTo>
                  <a:lnTo>
                    <a:pt x="8988" y="14940"/>
                  </a:lnTo>
                  <a:lnTo>
                    <a:pt x="9038" y="15036"/>
                  </a:lnTo>
                  <a:lnTo>
                    <a:pt x="9129" y="15132"/>
                  </a:lnTo>
                  <a:lnTo>
                    <a:pt x="9258" y="15098"/>
                  </a:lnTo>
                  <a:lnTo>
                    <a:pt x="9270" y="14907"/>
                  </a:lnTo>
                  <a:lnTo>
                    <a:pt x="9171" y="14853"/>
                  </a:lnTo>
                  <a:lnTo>
                    <a:pt x="9133" y="14849"/>
                  </a:lnTo>
                  <a:lnTo>
                    <a:pt x="9063" y="14778"/>
                  </a:lnTo>
                  <a:lnTo>
                    <a:pt x="9013" y="14749"/>
                  </a:lnTo>
                  <a:lnTo>
                    <a:pt x="8913" y="14791"/>
                  </a:lnTo>
                  <a:lnTo>
                    <a:pt x="8888" y="14832"/>
                  </a:lnTo>
                  <a:lnTo>
                    <a:pt x="8863" y="14836"/>
                  </a:lnTo>
                  <a:lnTo>
                    <a:pt x="8838" y="14874"/>
                  </a:lnTo>
                  <a:lnTo>
                    <a:pt x="8880" y="14940"/>
                  </a:lnTo>
                  <a:close/>
                  <a:moveTo>
                    <a:pt x="49413" y="13874"/>
                  </a:moveTo>
                  <a:cubicBezTo>
                    <a:pt x="49244" y="13845"/>
                    <a:pt x="49026" y="13517"/>
                    <a:pt x="48851" y="13534"/>
                  </a:cubicBezTo>
                  <a:cubicBezTo>
                    <a:pt x="48658" y="13553"/>
                    <a:pt x="48604" y="13258"/>
                    <a:pt x="48562" y="13213"/>
                  </a:cubicBezTo>
                  <a:cubicBezTo>
                    <a:pt x="48465" y="13107"/>
                    <a:pt x="48281" y="13265"/>
                    <a:pt x="48366" y="13461"/>
                  </a:cubicBezTo>
                  <a:cubicBezTo>
                    <a:pt x="48423" y="13591"/>
                    <a:pt x="47809" y="13824"/>
                    <a:pt x="47703" y="13945"/>
                  </a:cubicBezTo>
                  <a:cubicBezTo>
                    <a:pt x="47584" y="14079"/>
                    <a:pt x="47452" y="13697"/>
                    <a:pt x="47439" y="13448"/>
                  </a:cubicBezTo>
                  <a:cubicBezTo>
                    <a:pt x="47432" y="13284"/>
                    <a:pt x="47334" y="13227"/>
                    <a:pt x="47575" y="13129"/>
                  </a:cubicBezTo>
                  <a:cubicBezTo>
                    <a:pt x="47750" y="13057"/>
                    <a:pt x="47407" y="12848"/>
                    <a:pt x="47468" y="12753"/>
                  </a:cubicBezTo>
                  <a:cubicBezTo>
                    <a:pt x="47504" y="12697"/>
                    <a:pt x="47377" y="12857"/>
                    <a:pt x="47329" y="12919"/>
                  </a:cubicBezTo>
                  <a:cubicBezTo>
                    <a:pt x="47256" y="13014"/>
                    <a:pt x="46984" y="12509"/>
                    <a:pt x="47181" y="12607"/>
                  </a:cubicBezTo>
                  <a:cubicBezTo>
                    <a:pt x="47233" y="12633"/>
                    <a:pt x="47146" y="12616"/>
                    <a:pt x="47098" y="12590"/>
                  </a:cubicBezTo>
                  <a:cubicBezTo>
                    <a:pt x="47018" y="12547"/>
                    <a:pt x="46817" y="12570"/>
                    <a:pt x="46750" y="12531"/>
                  </a:cubicBezTo>
                  <a:cubicBezTo>
                    <a:pt x="46272" y="12258"/>
                    <a:pt x="46092" y="12101"/>
                    <a:pt x="46585" y="11981"/>
                  </a:cubicBezTo>
                  <a:cubicBezTo>
                    <a:pt x="46715" y="11949"/>
                    <a:pt x="46886" y="11965"/>
                    <a:pt x="47092" y="11967"/>
                  </a:cubicBezTo>
                  <a:cubicBezTo>
                    <a:pt x="47209" y="11968"/>
                    <a:pt x="47290" y="12117"/>
                    <a:pt x="47406" y="12208"/>
                  </a:cubicBezTo>
                  <a:cubicBezTo>
                    <a:pt x="47617" y="12375"/>
                    <a:pt x="47911" y="11347"/>
                    <a:pt x="48223" y="11788"/>
                  </a:cubicBezTo>
                  <a:cubicBezTo>
                    <a:pt x="48259" y="11838"/>
                    <a:pt x="48356" y="11799"/>
                    <a:pt x="48438" y="11816"/>
                  </a:cubicBezTo>
                  <a:cubicBezTo>
                    <a:pt x="48702" y="11873"/>
                    <a:pt x="48574" y="11820"/>
                    <a:pt x="48657" y="11941"/>
                  </a:cubicBezTo>
                  <a:cubicBezTo>
                    <a:pt x="48701" y="12006"/>
                    <a:pt x="48643" y="11789"/>
                    <a:pt x="48637" y="11720"/>
                  </a:cubicBezTo>
                  <a:cubicBezTo>
                    <a:pt x="48632" y="11671"/>
                    <a:pt x="48782" y="11700"/>
                    <a:pt x="48786" y="11656"/>
                  </a:cubicBezTo>
                  <a:cubicBezTo>
                    <a:pt x="48792" y="11570"/>
                    <a:pt x="48963" y="11694"/>
                    <a:pt x="48965" y="11626"/>
                  </a:cubicBezTo>
                  <a:cubicBezTo>
                    <a:pt x="48968" y="11565"/>
                    <a:pt x="48873" y="11548"/>
                    <a:pt x="48811" y="11527"/>
                  </a:cubicBezTo>
                  <a:cubicBezTo>
                    <a:pt x="48655" y="11475"/>
                    <a:pt x="48787" y="11275"/>
                    <a:pt x="48781" y="11275"/>
                  </a:cubicBezTo>
                  <a:cubicBezTo>
                    <a:pt x="48644" y="11270"/>
                    <a:pt x="48522" y="11395"/>
                    <a:pt x="48377" y="11467"/>
                  </a:cubicBezTo>
                  <a:cubicBezTo>
                    <a:pt x="48278" y="11517"/>
                    <a:pt x="48154" y="11422"/>
                    <a:pt x="48034" y="11400"/>
                  </a:cubicBezTo>
                  <a:cubicBezTo>
                    <a:pt x="47906" y="11376"/>
                    <a:pt x="47772" y="11455"/>
                    <a:pt x="47631" y="11488"/>
                  </a:cubicBezTo>
                  <a:cubicBezTo>
                    <a:pt x="47563" y="11504"/>
                    <a:pt x="47497" y="11444"/>
                    <a:pt x="47427" y="11422"/>
                  </a:cubicBezTo>
                  <a:cubicBezTo>
                    <a:pt x="47373" y="11404"/>
                    <a:pt x="47305" y="11526"/>
                    <a:pt x="47249" y="11509"/>
                  </a:cubicBezTo>
                  <a:cubicBezTo>
                    <a:pt x="47186" y="11489"/>
                    <a:pt x="47135" y="11418"/>
                    <a:pt x="47070" y="11399"/>
                  </a:cubicBezTo>
                  <a:cubicBezTo>
                    <a:pt x="47007" y="11379"/>
                    <a:pt x="46866" y="11588"/>
                    <a:pt x="46801" y="11569"/>
                  </a:cubicBezTo>
                  <a:cubicBezTo>
                    <a:pt x="46330" y="11428"/>
                    <a:pt x="46091" y="10995"/>
                    <a:pt x="46392" y="10851"/>
                  </a:cubicBezTo>
                  <a:cubicBezTo>
                    <a:pt x="46540" y="10780"/>
                    <a:pt x="46374" y="10722"/>
                    <a:pt x="46421" y="10703"/>
                  </a:cubicBezTo>
                  <a:cubicBezTo>
                    <a:pt x="46470" y="10682"/>
                    <a:pt x="46339" y="10779"/>
                    <a:pt x="46301" y="10832"/>
                  </a:cubicBezTo>
                  <a:cubicBezTo>
                    <a:pt x="46280" y="10861"/>
                    <a:pt x="46259" y="10775"/>
                    <a:pt x="46239" y="10748"/>
                  </a:cubicBezTo>
                  <a:cubicBezTo>
                    <a:pt x="46194" y="10685"/>
                    <a:pt x="46393" y="10571"/>
                    <a:pt x="46347" y="10520"/>
                  </a:cubicBezTo>
                  <a:cubicBezTo>
                    <a:pt x="46298" y="10466"/>
                    <a:pt x="46189" y="10707"/>
                    <a:pt x="46148" y="10659"/>
                  </a:cubicBezTo>
                  <a:cubicBezTo>
                    <a:pt x="46115" y="10622"/>
                    <a:pt x="46060" y="10714"/>
                    <a:pt x="46033" y="10681"/>
                  </a:cubicBezTo>
                  <a:cubicBezTo>
                    <a:pt x="45886" y="10501"/>
                    <a:pt x="45858" y="10481"/>
                    <a:pt x="45909" y="10446"/>
                  </a:cubicBezTo>
                  <a:cubicBezTo>
                    <a:pt x="45973" y="10401"/>
                    <a:pt x="45764" y="10492"/>
                    <a:pt x="45709" y="10560"/>
                  </a:cubicBezTo>
                  <a:cubicBezTo>
                    <a:pt x="45682" y="10594"/>
                    <a:pt x="45680" y="10490"/>
                    <a:pt x="45680" y="10462"/>
                  </a:cubicBezTo>
                  <a:cubicBezTo>
                    <a:pt x="45679" y="10388"/>
                    <a:pt x="45538" y="10504"/>
                    <a:pt x="45477" y="10555"/>
                  </a:cubicBezTo>
                  <a:cubicBezTo>
                    <a:pt x="45383" y="10631"/>
                    <a:pt x="45238" y="10520"/>
                    <a:pt x="45116" y="10522"/>
                  </a:cubicBezTo>
                  <a:cubicBezTo>
                    <a:pt x="45066" y="10455"/>
                    <a:pt x="45115" y="10482"/>
                    <a:pt x="44981" y="10345"/>
                  </a:cubicBezTo>
                  <a:cubicBezTo>
                    <a:pt x="44978" y="10342"/>
                    <a:pt x="44976" y="10339"/>
                    <a:pt x="44973" y="10337"/>
                  </a:cubicBezTo>
                  <a:lnTo>
                    <a:pt x="44989" y="10351"/>
                  </a:lnTo>
                  <a:lnTo>
                    <a:pt x="45085" y="10282"/>
                  </a:lnTo>
                  <a:lnTo>
                    <a:pt x="45158" y="10343"/>
                  </a:lnTo>
                  <a:lnTo>
                    <a:pt x="45238" y="10328"/>
                  </a:lnTo>
                  <a:lnTo>
                    <a:pt x="45238" y="10244"/>
                  </a:lnTo>
                  <a:lnTo>
                    <a:pt x="45309" y="10170"/>
                  </a:lnTo>
                  <a:cubicBezTo>
                    <a:pt x="45340" y="10215"/>
                    <a:pt x="45347" y="10332"/>
                    <a:pt x="45370" y="10300"/>
                  </a:cubicBezTo>
                  <a:cubicBezTo>
                    <a:pt x="45461" y="10174"/>
                    <a:pt x="45440" y="10180"/>
                    <a:pt x="45369" y="10075"/>
                  </a:cubicBezTo>
                  <a:lnTo>
                    <a:pt x="45396" y="9993"/>
                  </a:lnTo>
                  <a:lnTo>
                    <a:pt x="45290" y="10045"/>
                  </a:lnTo>
                  <a:cubicBezTo>
                    <a:pt x="45266" y="9949"/>
                    <a:pt x="45320" y="9919"/>
                    <a:pt x="45320" y="9919"/>
                  </a:cubicBezTo>
                  <a:cubicBezTo>
                    <a:pt x="45357" y="9921"/>
                    <a:pt x="45417" y="9896"/>
                    <a:pt x="45406" y="9850"/>
                  </a:cubicBezTo>
                  <a:lnTo>
                    <a:pt x="45447" y="9766"/>
                  </a:lnTo>
                  <a:lnTo>
                    <a:pt x="45432" y="9767"/>
                  </a:lnTo>
                  <a:lnTo>
                    <a:pt x="45478" y="9654"/>
                  </a:lnTo>
                  <a:lnTo>
                    <a:pt x="45687" y="9647"/>
                  </a:lnTo>
                  <a:lnTo>
                    <a:pt x="45801" y="9559"/>
                  </a:lnTo>
                  <a:lnTo>
                    <a:pt x="45871" y="9565"/>
                  </a:lnTo>
                  <a:lnTo>
                    <a:pt x="45858" y="9666"/>
                  </a:lnTo>
                  <a:lnTo>
                    <a:pt x="45928" y="9597"/>
                  </a:lnTo>
                  <a:lnTo>
                    <a:pt x="46181" y="9508"/>
                  </a:lnTo>
                  <a:lnTo>
                    <a:pt x="46187" y="9438"/>
                  </a:lnTo>
                  <a:lnTo>
                    <a:pt x="46295" y="9419"/>
                  </a:lnTo>
                  <a:lnTo>
                    <a:pt x="46371" y="9324"/>
                  </a:lnTo>
                  <a:lnTo>
                    <a:pt x="46523" y="9286"/>
                  </a:lnTo>
                  <a:lnTo>
                    <a:pt x="46663" y="9128"/>
                  </a:lnTo>
                  <a:lnTo>
                    <a:pt x="46834" y="9128"/>
                  </a:lnTo>
                  <a:lnTo>
                    <a:pt x="47018" y="9083"/>
                  </a:lnTo>
                  <a:lnTo>
                    <a:pt x="47284" y="9096"/>
                  </a:lnTo>
                  <a:lnTo>
                    <a:pt x="47525" y="9178"/>
                  </a:lnTo>
                  <a:lnTo>
                    <a:pt x="47702" y="9254"/>
                  </a:lnTo>
                  <a:lnTo>
                    <a:pt x="48013" y="9400"/>
                  </a:lnTo>
                  <a:lnTo>
                    <a:pt x="48082" y="9501"/>
                  </a:lnTo>
                  <a:lnTo>
                    <a:pt x="48196" y="9565"/>
                  </a:lnTo>
                  <a:lnTo>
                    <a:pt x="48317" y="9540"/>
                  </a:lnTo>
                  <a:lnTo>
                    <a:pt x="48431" y="9540"/>
                  </a:lnTo>
                  <a:lnTo>
                    <a:pt x="48532" y="9559"/>
                  </a:lnTo>
                  <a:lnTo>
                    <a:pt x="48602" y="9508"/>
                  </a:lnTo>
                  <a:lnTo>
                    <a:pt x="48659" y="9540"/>
                  </a:lnTo>
                  <a:lnTo>
                    <a:pt x="48729" y="9540"/>
                  </a:lnTo>
                  <a:lnTo>
                    <a:pt x="48773" y="9508"/>
                  </a:lnTo>
                  <a:lnTo>
                    <a:pt x="48855" y="9508"/>
                  </a:lnTo>
                  <a:lnTo>
                    <a:pt x="48938" y="9578"/>
                  </a:lnTo>
                  <a:lnTo>
                    <a:pt x="49077" y="9673"/>
                  </a:lnTo>
                  <a:lnTo>
                    <a:pt x="49077" y="9711"/>
                  </a:lnTo>
                  <a:lnTo>
                    <a:pt x="48976" y="9806"/>
                  </a:lnTo>
                  <a:lnTo>
                    <a:pt x="49027" y="9996"/>
                  </a:lnTo>
                  <a:lnTo>
                    <a:pt x="49261" y="10230"/>
                  </a:lnTo>
                  <a:lnTo>
                    <a:pt x="49255" y="10306"/>
                  </a:lnTo>
                  <a:lnTo>
                    <a:pt x="49198" y="10414"/>
                  </a:lnTo>
                  <a:lnTo>
                    <a:pt x="49223" y="10541"/>
                  </a:lnTo>
                  <a:lnTo>
                    <a:pt x="49122" y="10680"/>
                  </a:lnTo>
                  <a:lnTo>
                    <a:pt x="49020" y="10680"/>
                  </a:lnTo>
                  <a:lnTo>
                    <a:pt x="49052" y="10940"/>
                  </a:lnTo>
                  <a:lnTo>
                    <a:pt x="49103" y="10927"/>
                  </a:lnTo>
                  <a:lnTo>
                    <a:pt x="49172" y="10851"/>
                  </a:lnTo>
                  <a:lnTo>
                    <a:pt x="49191" y="10775"/>
                  </a:lnTo>
                  <a:lnTo>
                    <a:pt x="49236" y="10782"/>
                  </a:lnTo>
                  <a:lnTo>
                    <a:pt x="49210" y="10927"/>
                  </a:lnTo>
                  <a:lnTo>
                    <a:pt x="49229" y="10984"/>
                  </a:lnTo>
                  <a:lnTo>
                    <a:pt x="49172" y="11060"/>
                  </a:lnTo>
                  <a:lnTo>
                    <a:pt x="49115" y="11124"/>
                  </a:lnTo>
                  <a:lnTo>
                    <a:pt x="49090" y="11200"/>
                  </a:lnTo>
                  <a:lnTo>
                    <a:pt x="49115" y="11289"/>
                  </a:lnTo>
                  <a:lnTo>
                    <a:pt x="49191" y="11377"/>
                  </a:lnTo>
                  <a:lnTo>
                    <a:pt x="49160" y="11548"/>
                  </a:lnTo>
                  <a:lnTo>
                    <a:pt x="49255" y="11650"/>
                  </a:lnTo>
                  <a:lnTo>
                    <a:pt x="49439" y="11789"/>
                  </a:lnTo>
                  <a:lnTo>
                    <a:pt x="49388" y="11916"/>
                  </a:lnTo>
                  <a:lnTo>
                    <a:pt x="49445" y="12106"/>
                  </a:lnTo>
                  <a:lnTo>
                    <a:pt x="49591" y="12246"/>
                  </a:lnTo>
                  <a:lnTo>
                    <a:pt x="49572" y="12100"/>
                  </a:lnTo>
                  <a:lnTo>
                    <a:pt x="49553" y="11910"/>
                  </a:lnTo>
                  <a:lnTo>
                    <a:pt x="49540" y="11834"/>
                  </a:lnTo>
                  <a:lnTo>
                    <a:pt x="49533" y="11777"/>
                  </a:lnTo>
                  <a:lnTo>
                    <a:pt x="49578" y="11732"/>
                  </a:lnTo>
                  <a:lnTo>
                    <a:pt x="49686" y="11694"/>
                  </a:lnTo>
                  <a:lnTo>
                    <a:pt x="49781" y="11720"/>
                  </a:lnTo>
                  <a:lnTo>
                    <a:pt x="49781" y="11808"/>
                  </a:lnTo>
                  <a:lnTo>
                    <a:pt x="49768" y="11929"/>
                  </a:lnTo>
                  <a:lnTo>
                    <a:pt x="49806" y="12074"/>
                  </a:lnTo>
                  <a:lnTo>
                    <a:pt x="49781" y="12150"/>
                  </a:lnTo>
                  <a:lnTo>
                    <a:pt x="49844" y="12239"/>
                  </a:lnTo>
                  <a:lnTo>
                    <a:pt x="49946" y="12322"/>
                  </a:lnTo>
                  <a:lnTo>
                    <a:pt x="50021" y="12207"/>
                  </a:lnTo>
                  <a:lnTo>
                    <a:pt x="50085" y="12201"/>
                  </a:lnTo>
                  <a:lnTo>
                    <a:pt x="50034" y="12423"/>
                  </a:lnTo>
                  <a:lnTo>
                    <a:pt x="50034" y="12537"/>
                  </a:lnTo>
                  <a:lnTo>
                    <a:pt x="50085" y="12733"/>
                  </a:lnTo>
                  <a:lnTo>
                    <a:pt x="50167" y="12632"/>
                  </a:lnTo>
                  <a:lnTo>
                    <a:pt x="50174" y="12797"/>
                  </a:lnTo>
                  <a:lnTo>
                    <a:pt x="50427" y="12835"/>
                  </a:lnTo>
                  <a:lnTo>
                    <a:pt x="50471" y="12778"/>
                  </a:lnTo>
                  <a:lnTo>
                    <a:pt x="50535" y="12841"/>
                  </a:lnTo>
                  <a:lnTo>
                    <a:pt x="50662" y="12841"/>
                  </a:lnTo>
                  <a:lnTo>
                    <a:pt x="50757" y="12822"/>
                  </a:lnTo>
                  <a:lnTo>
                    <a:pt x="50896" y="12797"/>
                  </a:lnTo>
                  <a:lnTo>
                    <a:pt x="50959" y="12638"/>
                  </a:lnTo>
                  <a:lnTo>
                    <a:pt x="51086" y="12581"/>
                  </a:lnTo>
                  <a:lnTo>
                    <a:pt x="51162" y="12550"/>
                  </a:lnTo>
                  <a:lnTo>
                    <a:pt x="51162" y="12423"/>
                  </a:lnTo>
                  <a:lnTo>
                    <a:pt x="51289" y="12347"/>
                  </a:lnTo>
                  <a:lnTo>
                    <a:pt x="51340" y="12290"/>
                  </a:lnTo>
                  <a:lnTo>
                    <a:pt x="51352" y="12188"/>
                  </a:lnTo>
                  <a:lnTo>
                    <a:pt x="51543" y="11941"/>
                  </a:lnTo>
                  <a:lnTo>
                    <a:pt x="51885" y="11770"/>
                  </a:lnTo>
                  <a:lnTo>
                    <a:pt x="51885" y="11662"/>
                  </a:lnTo>
                  <a:lnTo>
                    <a:pt x="51935" y="11567"/>
                  </a:lnTo>
                  <a:lnTo>
                    <a:pt x="51923" y="11422"/>
                  </a:lnTo>
                  <a:lnTo>
                    <a:pt x="52106" y="11333"/>
                  </a:lnTo>
                  <a:lnTo>
                    <a:pt x="52296" y="11434"/>
                  </a:lnTo>
                  <a:lnTo>
                    <a:pt x="52417" y="11409"/>
                  </a:lnTo>
                  <a:lnTo>
                    <a:pt x="53032" y="11149"/>
                  </a:lnTo>
                  <a:lnTo>
                    <a:pt x="52886" y="10978"/>
                  </a:lnTo>
                  <a:lnTo>
                    <a:pt x="52867" y="10953"/>
                  </a:lnTo>
                  <a:lnTo>
                    <a:pt x="52956" y="10794"/>
                  </a:lnTo>
                  <a:lnTo>
                    <a:pt x="52987" y="10864"/>
                  </a:lnTo>
                  <a:lnTo>
                    <a:pt x="53184" y="10693"/>
                  </a:lnTo>
                  <a:lnTo>
                    <a:pt x="53418" y="10553"/>
                  </a:lnTo>
                  <a:lnTo>
                    <a:pt x="53608" y="10446"/>
                  </a:lnTo>
                  <a:lnTo>
                    <a:pt x="53900" y="10414"/>
                  </a:lnTo>
                  <a:lnTo>
                    <a:pt x="54090" y="10598"/>
                  </a:lnTo>
                  <a:lnTo>
                    <a:pt x="54521" y="10782"/>
                  </a:lnTo>
                  <a:lnTo>
                    <a:pt x="54622" y="10826"/>
                  </a:lnTo>
                  <a:lnTo>
                    <a:pt x="54749" y="10813"/>
                  </a:lnTo>
                  <a:lnTo>
                    <a:pt x="54819" y="10839"/>
                  </a:lnTo>
                  <a:lnTo>
                    <a:pt x="54914" y="10972"/>
                  </a:lnTo>
                  <a:lnTo>
                    <a:pt x="55148" y="11136"/>
                  </a:lnTo>
                  <a:lnTo>
                    <a:pt x="55490" y="11206"/>
                  </a:lnTo>
                  <a:lnTo>
                    <a:pt x="55795" y="11396"/>
                  </a:lnTo>
                  <a:lnTo>
                    <a:pt x="56042" y="11491"/>
                  </a:lnTo>
                  <a:lnTo>
                    <a:pt x="56441" y="11681"/>
                  </a:lnTo>
                  <a:lnTo>
                    <a:pt x="56682" y="11574"/>
                  </a:lnTo>
                  <a:lnTo>
                    <a:pt x="56878" y="11688"/>
                  </a:lnTo>
                  <a:lnTo>
                    <a:pt x="56980" y="11637"/>
                  </a:lnTo>
                  <a:lnTo>
                    <a:pt x="57049" y="11631"/>
                  </a:lnTo>
                  <a:lnTo>
                    <a:pt x="57303" y="11650"/>
                  </a:lnTo>
                  <a:lnTo>
                    <a:pt x="57417" y="11688"/>
                  </a:lnTo>
                  <a:lnTo>
                    <a:pt x="57468" y="11758"/>
                  </a:lnTo>
                  <a:lnTo>
                    <a:pt x="57556" y="11865"/>
                  </a:lnTo>
                  <a:lnTo>
                    <a:pt x="57652" y="11922"/>
                  </a:lnTo>
                  <a:lnTo>
                    <a:pt x="58076" y="11891"/>
                  </a:lnTo>
                  <a:lnTo>
                    <a:pt x="58602" y="11922"/>
                  </a:lnTo>
                  <a:lnTo>
                    <a:pt x="58710" y="12138"/>
                  </a:lnTo>
                  <a:lnTo>
                    <a:pt x="58830" y="12239"/>
                  </a:lnTo>
                  <a:lnTo>
                    <a:pt x="59046" y="12277"/>
                  </a:lnTo>
                  <a:lnTo>
                    <a:pt x="59191" y="12347"/>
                  </a:lnTo>
                  <a:lnTo>
                    <a:pt x="59350" y="12493"/>
                  </a:lnTo>
                  <a:lnTo>
                    <a:pt x="59457" y="12480"/>
                  </a:lnTo>
                  <a:lnTo>
                    <a:pt x="59515" y="12955"/>
                  </a:lnTo>
                  <a:lnTo>
                    <a:pt x="59502" y="13760"/>
                  </a:lnTo>
                  <a:lnTo>
                    <a:pt x="59515" y="14761"/>
                  </a:lnTo>
                  <a:lnTo>
                    <a:pt x="59515" y="15230"/>
                  </a:lnTo>
                  <a:lnTo>
                    <a:pt x="59534" y="15807"/>
                  </a:lnTo>
                  <a:lnTo>
                    <a:pt x="59553" y="16827"/>
                  </a:lnTo>
                  <a:lnTo>
                    <a:pt x="59559" y="17993"/>
                  </a:lnTo>
                  <a:lnTo>
                    <a:pt x="59546" y="19679"/>
                  </a:lnTo>
                  <a:lnTo>
                    <a:pt x="59553" y="21580"/>
                  </a:lnTo>
                  <a:lnTo>
                    <a:pt x="59394" y="20306"/>
                  </a:lnTo>
                  <a:lnTo>
                    <a:pt x="59230" y="20237"/>
                  </a:lnTo>
                  <a:lnTo>
                    <a:pt x="59153" y="20287"/>
                  </a:lnTo>
                  <a:lnTo>
                    <a:pt x="58963" y="20205"/>
                  </a:lnTo>
                  <a:lnTo>
                    <a:pt x="58938" y="20281"/>
                  </a:lnTo>
                  <a:lnTo>
                    <a:pt x="58811" y="20199"/>
                  </a:lnTo>
                  <a:lnTo>
                    <a:pt x="58577" y="20344"/>
                  </a:lnTo>
                  <a:lnTo>
                    <a:pt x="58380" y="20294"/>
                  </a:lnTo>
                  <a:lnTo>
                    <a:pt x="58178" y="20230"/>
                  </a:lnTo>
                  <a:lnTo>
                    <a:pt x="57962" y="20344"/>
                  </a:lnTo>
                  <a:lnTo>
                    <a:pt x="57879" y="20294"/>
                  </a:lnTo>
                  <a:lnTo>
                    <a:pt x="57861" y="20154"/>
                  </a:lnTo>
                  <a:lnTo>
                    <a:pt x="57778" y="20059"/>
                  </a:lnTo>
                  <a:lnTo>
                    <a:pt x="57702" y="19958"/>
                  </a:lnTo>
                  <a:lnTo>
                    <a:pt x="57265" y="19603"/>
                  </a:lnTo>
                  <a:lnTo>
                    <a:pt x="57316" y="19552"/>
                  </a:lnTo>
                  <a:lnTo>
                    <a:pt x="57265" y="19470"/>
                  </a:lnTo>
                  <a:lnTo>
                    <a:pt x="57227" y="19565"/>
                  </a:lnTo>
                  <a:lnTo>
                    <a:pt x="57176" y="19476"/>
                  </a:lnTo>
                  <a:lnTo>
                    <a:pt x="57087" y="19375"/>
                  </a:lnTo>
                  <a:lnTo>
                    <a:pt x="57100" y="19318"/>
                  </a:lnTo>
                  <a:lnTo>
                    <a:pt x="57024" y="19235"/>
                  </a:lnTo>
                  <a:lnTo>
                    <a:pt x="57024" y="19305"/>
                  </a:lnTo>
                  <a:lnTo>
                    <a:pt x="56954" y="19242"/>
                  </a:lnTo>
                  <a:lnTo>
                    <a:pt x="56758" y="19077"/>
                  </a:lnTo>
                  <a:lnTo>
                    <a:pt x="56656" y="18919"/>
                  </a:lnTo>
                  <a:lnTo>
                    <a:pt x="56555" y="18893"/>
                  </a:lnTo>
                  <a:lnTo>
                    <a:pt x="56409" y="18836"/>
                  </a:lnTo>
                  <a:lnTo>
                    <a:pt x="56162" y="18747"/>
                  </a:lnTo>
                  <a:lnTo>
                    <a:pt x="55991" y="18798"/>
                  </a:lnTo>
                  <a:lnTo>
                    <a:pt x="55909" y="18843"/>
                  </a:lnTo>
                  <a:lnTo>
                    <a:pt x="55795" y="18855"/>
                  </a:lnTo>
                  <a:lnTo>
                    <a:pt x="55655" y="18824"/>
                  </a:lnTo>
                  <a:lnTo>
                    <a:pt x="55617" y="18716"/>
                  </a:lnTo>
                  <a:lnTo>
                    <a:pt x="55497" y="18766"/>
                  </a:lnTo>
                  <a:lnTo>
                    <a:pt x="55396" y="18766"/>
                  </a:lnTo>
                  <a:lnTo>
                    <a:pt x="55250" y="18855"/>
                  </a:lnTo>
                  <a:lnTo>
                    <a:pt x="55218" y="18906"/>
                  </a:lnTo>
                  <a:lnTo>
                    <a:pt x="55174" y="18957"/>
                  </a:lnTo>
                  <a:lnTo>
                    <a:pt x="55104" y="18900"/>
                  </a:lnTo>
                  <a:lnTo>
                    <a:pt x="55212" y="19039"/>
                  </a:lnTo>
                  <a:cubicBezTo>
                    <a:pt x="55231" y="19033"/>
                    <a:pt x="55256" y="19020"/>
                    <a:pt x="55275" y="19020"/>
                  </a:cubicBezTo>
                  <a:lnTo>
                    <a:pt x="55066" y="19147"/>
                  </a:lnTo>
                  <a:lnTo>
                    <a:pt x="54844" y="19140"/>
                  </a:lnTo>
                  <a:lnTo>
                    <a:pt x="54660" y="19052"/>
                  </a:lnTo>
                  <a:lnTo>
                    <a:pt x="54496" y="19185"/>
                  </a:lnTo>
                  <a:lnTo>
                    <a:pt x="54331" y="19134"/>
                  </a:lnTo>
                  <a:lnTo>
                    <a:pt x="54134" y="19121"/>
                  </a:lnTo>
                  <a:lnTo>
                    <a:pt x="53932" y="19153"/>
                  </a:lnTo>
                  <a:lnTo>
                    <a:pt x="53602" y="19140"/>
                  </a:lnTo>
                  <a:lnTo>
                    <a:pt x="53539" y="19052"/>
                  </a:lnTo>
                  <a:lnTo>
                    <a:pt x="53855" y="18722"/>
                  </a:lnTo>
                  <a:lnTo>
                    <a:pt x="53938" y="18564"/>
                  </a:lnTo>
                  <a:lnTo>
                    <a:pt x="53995" y="18405"/>
                  </a:lnTo>
                  <a:lnTo>
                    <a:pt x="54065" y="18285"/>
                  </a:lnTo>
                  <a:lnTo>
                    <a:pt x="54229" y="18057"/>
                  </a:lnTo>
                  <a:lnTo>
                    <a:pt x="54369" y="17848"/>
                  </a:lnTo>
                  <a:lnTo>
                    <a:pt x="54489" y="17784"/>
                  </a:lnTo>
                  <a:lnTo>
                    <a:pt x="54622" y="17753"/>
                  </a:lnTo>
                  <a:lnTo>
                    <a:pt x="54736" y="17791"/>
                  </a:lnTo>
                  <a:lnTo>
                    <a:pt x="54851" y="17759"/>
                  </a:lnTo>
                  <a:lnTo>
                    <a:pt x="54926" y="17778"/>
                  </a:lnTo>
                  <a:lnTo>
                    <a:pt x="55015" y="17835"/>
                  </a:lnTo>
                  <a:lnTo>
                    <a:pt x="55078" y="17892"/>
                  </a:lnTo>
                  <a:lnTo>
                    <a:pt x="55123" y="17917"/>
                  </a:lnTo>
                  <a:lnTo>
                    <a:pt x="54907" y="17676"/>
                  </a:lnTo>
                  <a:lnTo>
                    <a:pt x="54819" y="17613"/>
                  </a:lnTo>
                  <a:lnTo>
                    <a:pt x="54939" y="17588"/>
                  </a:lnTo>
                  <a:lnTo>
                    <a:pt x="54907" y="17537"/>
                  </a:lnTo>
                  <a:lnTo>
                    <a:pt x="54851" y="17309"/>
                  </a:lnTo>
                  <a:lnTo>
                    <a:pt x="54654" y="17271"/>
                  </a:lnTo>
                  <a:lnTo>
                    <a:pt x="54800" y="17176"/>
                  </a:lnTo>
                  <a:lnTo>
                    <a:pt x="54730" y="17112"/>
                  </a:lnTo>
                  <a:lnTo>
                    <a:pt x="54736" y="17030"/>
                  </a:lnTo>
                  <a:lnTo>
                    <a:pt x="54793" y="17030"/>
                  </a:lnTo>
                  <a:lnTo>
                    <a:pt x="54724" y="16929"/>
                  </a:lnTo>
                  <a:lnTo>
                    <a:pt x="54774" y="16884"/>
                  </a:lnTo>
                  <a:lnTo>
                    <a:pt x="54648" y="16777"/>
                  </a:lnTo>
                  <a:lnTo>
                    <a:pt x="54571" y="16701"/>
                  </a:lnTo>
                  <a:lnTo>
                    <a:pt x="54432" y="16574"/>
                  </a:lnTo>
                  <a:lnTo>
                    <a:pt x="54426" y="16498"/>
                  </a:lnTo>
                  <a:lnTo>
                    <a:pt x="54413" y="16327"/>
                  </a:lnTo>
                  <a:lnTo>
                    <a:pt x="54394" y="15915"/>
                  </a:lnTo>
                  <a:lnTo>
                    <a:pt x="54229" y="16016"/>
                  </a:lnTo>
                  <a:lnTo>
                    <a:pt x="54179" y="15927"/>
                  </a:lnTo>
                  <a:lnTo>
                    <a:pt x="54115" y="15693"/>
                  </a:lnTo>
                  <a:lnTo>
                    <a:pt x="54020" y="15604"/>
                  </a:lnTo>
                  <a:lnTo>
                    <a:pt x="53989" y="15313"/>
                  </a:lnTo>
                  <a:lnTo>
                    <a:pt x="53735" y="15313"/>
                  </a:lnTo>
                  <a:lnTo>
                    <a:pt x="53589" y="15167"/>
                  </a:lnTo>
                  <a:lnTo>
                    <a:pt x="53393" y="15078"/>
                  </a:lnTo>
                  <a:lnTo>
                    <a:pt x="53025" y="14926"/>
                  </a:lnTo>
                  <a:lnTo>
                    <a:pt x="52854" y="14920"/>
                  </a:lnTo>
                  <a:lnTo>
                    <a:pt x="52721" y="14844"/>
                  </a:lnTo>
                  <a:lnTo>
                    <a:pt x="52556" y="14799"/>
                  </a:lnTo>
                  <a:lnTo>
                    <a:pt x="52442" y="14806"/>
                  </a:lnTo>
                  <a:lnTo>
                    <a:pt x="52259" y="14717"/>
                  </a:lnTo>
                  <a:lnTo>
                    <a:pt x="52069" y="14609"/>
                  </a:lnTo>
                  <a:lnTo>
                    <a:pt x="51878" y="14540"/>
                  </a:lnTo>
                  <a:lnTo>
                    <a:pt x="51739" y="14483"/>
                  </a:lnTo>
                  <a:lnTo>
                    <a:pt x="51606" y="14432"/>
                  </a:lnTo>
                  <a:lnTo>
                    <a:pt x="51251" y="14311"/>
                  </a:lnTo>
                  <a:lnTo>
                    <a:pt x="50953" y="14311"/>
                  </a:lnTo>
                  <a:lnTo>
                    <a:pt x="50864" y="14273"/>
                  </a:lnTo>
                  <a:lnTo>
                    <a:pt x="50351" y="14216"/>
                  </a:lnTo>
                  <a:lnTo>
                    <a:pt x="50136" y="14064"/>
                  </a:lnTo>
                  <a:lnTo>
                    <a:pt x="49559" y="13665"/>
                  </a:lnTo>
                  <a:lnTo>
                    <a:pt x="49553" y="13830"/>
                  </a:lnTo>
                  <a:lnTo>
                    <a:pt x="49495" y="13880"/>
                  </a:lnTo>
                  <a:lnTo>
                    <a:pt x="49413" y="13874"/>
                  </a:lnTo>
                  <a:close/>
                  <a:moveTo>
                    <a:pt x="33934" y="9829"/>
                  </a:moveTo>
                  <a:cubicBezTo>
                    <a:pt x="34028" y="9888"/>
                    <a:pt x="34116" y="9826"/>
                    <a:pt x="34215" y="9676"/>
                  </a:cubicBezTo>
                  <a:lnTo>
                    <a:pt x="34398" y="9653"/>
                  </a:lnTo>
                  <a:lnTo>
                    <a:pt x="34460" y="9626"/>
                  </a:lnTo>
                  <a:lnTo>
                    <a:pt x="34743" y="9609"/>
                  </a:lnTo>
                  <a:lnTo>
                    <a:pt x="34869" y="9488"/>
                  </a:lnTo>
                  <a:lnTo>
                    <a:pt x="34944" y="9479"/>
                  </a:lnTo>
                  <a:lnTo>
                    <a:pt x="35026" y="9432"/>
                  </a:lnTo>
                  <a:lnTo>
                    <a:pt x="35087" y="9426"/>
                  </a:lnTo>
                  <a:lnTo>
                    <a:pt x="35141" y="9423"/>
                  </a:lnTo>
                  <a:lnTo>
                    <a:pt x="35198" y="9408"/>
                  </a:lnTo>
                  <a:lnTo>
                    <a:pt x="35277" y="9389"/>
                  </a:lnTo>
                  <a:lnTo>
                    <a:pt x="35329" y="9333"/>
                  </a:lnTo>
                  <a:lnTo>
                    <a:pt x="35384" y="9357"/>
                  </a:lnTo>
                  <a:lnTo>
                    <a:pt x="35478" y="9348"/>
                  </a:lnTo>
                  <a:lnTo>
                    <a:pt x="35580" y="9377"/>
                  </a:lnTo>
                  <a:cubicBezTo>
                    <a:pt x="35596" y="9429"/>
                    <a:pt x="35625" y="9454"/>
                    <a:pt x="35669" y="9451"/>
                  </a:cubicBezTo>
                  <a:cubicBezTo>
                    <a:pt x="35779" y="9538"/>
                    <a:pt x="35829" y="9638"/>
                    <a:pt x="35747" y="9766"/>
                  </a:cubicBezTo>
                  <a:cubicBezTo>
                    <a:pt x="35648" y="10056"/>
                    <a:pt x="35521" y="10006"/>
                    <a:pt x="35381" y="9801"/>
                  </a:cubicBezTo>
                  <a:cubicBezTo>
                    <a:pt x="35299" y="9771"/>
                    <a:pt x="35115" y="9834"/>
                    <a:pt x="35059" y="9805"/>
                  </a:cubicBezTo>
                  <a:lnTo>
                    <a:pt x="34964" y="9876"/>
                  </a:lnTo>
                  <a:lnTo>
                    <a:pt x="34972" y="9946"/>
                  </a:lnTo>
                  <a:lnTo>
                    <a:pt x="34850" y="9948"/>
                  </a:lnTo>
                  <a:lnTo>
                    <a:pt x="34819" y="10020"/>
                  </a:lnTo>
                  <a:cubicBezTo>
                    <a:pt x="34757" y="10248"/>
                    <a:pt x="34695" y="10219"/>
                    <a:pt x="34633" y="10268"/>
                  </a:cubicBezTo>
                  <a:lnTo>
                    <a:pt x="34649" y="10340"/>
                  </a:lnTo>
                  <a:lnTo>
                    <a:pt x="34590" y="10358"/>
                  </a:lnTo>
                  <a:lnTo>
                    <a:pt x="34330" y="10625"/>
                  </a:lnTo>
                  <a:lnTo>
                    <a:pt x="34285" y="10610"/>
                  </a:lnTo>
                  <a:lnTo>
                    <a:pt x="34263" y="10702"/>
                  </a:lnTo>
                  <a:lnTo>
                    <a:pt x="34223" y="10682"/>
                  </a:lnTo>
                  <a:lnTo>
                    <a:pt x="34174" y="10732"/>
                  </a:lnTo>
                  <a:lnTo>
                    <a:pt x="34015" y="10723"/>
                  </a:lnTo>
                  <a:lnTo>
                    <a:pt x="33935" y="10782"/>
                  </a:lnTo>
                  <a:cubicBezTo>
                    <a:pt x="33784" y="10797"/>
                    <a:pt x="33687" y="10867"/>
                    <a:pt x="33645" y="10992"/>
                  </a:cubicBezTo>
                  <a:lnTo>
                    <a:pt x="33507" y="11133"/>
                  </a:lnTo>
                  <a:lnTo>
                    <a:pt x="33320" y="11194"/>
                  </a:lnTo>
                  <a:cubicBezTo>
                    <a:pt x="33376" y="11229"/>
                    <a:pt x="33416" y="11326"/>
                    <a:pt x="33462" y="11408"/>
                  </a:cubicBezTo>
                  <a:lnTo>
                    <a:pt x="33546" y="11379"/>
                  </a:lnTo>
                  <a:lnTo>
                    <a:pt x="33590" y="11370"/>
                  </a:lnTo>
                  <a:cubicBezTo>
                    <a:pt x="33622" y="11478"/>
                    <a:pt x="33675" y="11552"/>
                    <a:pt x="33748" y="11591"/>
                  </a:cubicBezTo>
                  <a:lnTo>
                    <a:pt x="33798" y="11558"/>
                  </a:lnTo>
                  <a:lnTo>
                    <a:pt x="33840" y="11625"/>
                  </a:lnTo>
                  <a:lnTo>
                    <a:pt x="33804" y="11703"/>
                  </a:lnTo>
                  <a:cubicBezTo>
                    <a:pt x="33888" y="11773"/>
                    <a:pt x="33951" y="11878"/>
                    <a:pt x="33994" y="12017"/>
                  </a:cubicBezTo>
                  <a:lnTo>
                    <a:pt x="33978" y="12074"/>
                  </a:lnTo>
                  <a:lnTo>
                    <a:pt x="34095" y="12186"/>
                  </a:lnTo>
                  <a:lnTo>
                    <a:pt x="34126" y="12144"/>
                  </a:lnTo>
                  <a:cubicBezTo>
                    <a:pt x="34174" y="12168"/>
                    <a:pt x="34235" y="12177"/>
                    <a:pt x="34311" y="12173"/>
                  </a:cubicBezTo>
                  <a:lnTo>
                    <a:pt x="34387" y="12245"/>
                  </a:lnTo>
                  <a:cubicBezTo>
                    <a:pt x="34384" y="12275"/>
                    <a:pt x="34334" y="12337"/>
                    <a:pt x="34268" y="12305"/>
                  </a:cubicBezTo>
                  <a:lnTo>
                    <a:pt x="34268" y="12370"/>
                  </a:lnTo>
                  <a:lnTo>
                    <a:pt x="34338" y="12386"/>
                  </a:lnTo>
                  <a:lnTo>
                    <a:pt x="34363" y="12403"/>
                  </a:lnTo>
                  <a:lnTo>
                    <a:pt x="34427" y="12448"/>
                  </a:lnTo>
                  <a:lnTo>
                    <a:pt x="34493" y="12508"/>
                  </a:lnTo>
                  <a:cubicBezTo>
                    <a:pt x="34566" y="12482"/>
                    <a:pt x="34563" y="12539"/>
                    <a:pt x="34485" y="12678"/>
                  </a:cubicBezTo>
                  <a:lnTo>
                    <a:pt x="34407" y="12605"/>
                  </a:lnTo>
                  <a:lnTo>
                    <a:pt x="34348" y="12597"/>
                  </a:lnTo>
                  <a:lnTo>
                    <a:pt x="34336" y="12663"/>
                  </a:lnTo>
                  <a:lnTo>
                    <a:pt x="34301" y="12705"/>
                  </a:lnTo>
                  <a:lnTo>
                    <a:pt x="34344" y="12767"/>
                  </a:lnTo>
                  <a:lnTo>
                    <a:pt x="34405" y="12744"/>
                  </a:lnTo>
                  <a:lnTo>
                    <a:pt x="34519" y="12793"/>
                  </a:lnTo>
                  <a:cubicBezTo>
                    <a:pt x="34501" y="12822"/>
                    <a:pt x="34529" y="12843"/>
                    <a:pt x="34534" y="12868"/>
                  </a:cubicBezTo>
                  <a:lnTo>
                    <a:pt x="34506" y="12973"/>
                  </a:lnTo>
                  <a:lnTo>
                    <a:pt x="34377" y="12936"/>
                  </a:lnTo>
                  <a:cubicBezTo>
                    <a:pt x="34298" y="12913"/>
                    <a:pt x="34234" y="13030"/>
                    <a:pt x="34163" y="13077"/>
                  </a:cubicBezTo>
                  <a:cubicBezTo>
                    <a:pt x="34255" y="13136"/>
                    <a:pt x="34355" y="13241"/>
                    <a:pt x="34509" y="13242"/>
                  </a:cubicBezTo>
                  <a:lnTo>
                    <a:pt x="34566" y="13374"/>
                  </a:lnTo>
                  <a:lnTo>
                    <a:pt x="34684" y="13418"/>
                  </a:lnTo>
                  <a:lnTo>
                    <a:pt x="34824" y="13424"/>
                  </a:lnTo>
                  <a:lnTo>
                    <a:pt x="34823" y="13505"/>
                  </a:lnTo>
                  <a:lnTo>
                    <a:pt x="34803" y="13553"/>
                  </a:lnTo>
                  <a:lnTo>
                    <a:pt x="34829" y="13554"/>
                  </a:lnTo>
                  <a:cubicBezTo>
                    <a:pt x="34808" y="13708"/>
                    <a:pt x="34866" y="13770"/>
                    <a:pt x="35000" y="13738"/>
                  </a:cubicBezTo>
                  <a:lnTo>
                    <a:pt x="34978" y="13685"/>
                  </a:lnTo>
                  <a:lnTo>
                    <a:pt x="34943" y="13664"/>
                  </a:lnTo>
                  <a:lnTo>
                    <a:pt x="34979" y="13628"/>
                  </a:lnTo>
                  <a:lnTo>
                    <a:pt x="34926" y="13574"/>
                  </a:lnTo>
                  <a:lnTo>
                    <a:pt x="34965" y="13545"/>
                  </a:lnTo>
                  <a:lnTo>
                    <a:pt x="35006" y="13490"/>
                  </a:lnTo>
                  <a:lnTo>
                    <a:pt x="35070" y="13516"/>
                  </a:lnTo>
                  <a:lnTo>
                    <a:pt x="35086" y="13594"/>
                  </a:lnTo>
                  <a:lnTo>
                    <a:pt x="35042" y="13641"/>
                  </a:lnTo>
                  <a:lnTo>
                    <a:pt x="35100" y="13674"/>
                  </a:lnTo>
                  <a:lnTo>
                    <a:pt x="35039" y="13727"/>
                  </a:lnTo>
                  <a:lnTo>
                    <a:pt x="35126" y="13789"/>
                  </a:lnTo>
                  <a:lnTo>
                    <a:pt x="35149" y="13716"/>
                  </a:lnTo>
                  <a:cubicBezTo>
                    <a:pt x="35138" y="13688"/>
                    <a:pt x="35144" y="13660"/>
                    <a:pt x="35167" y="13632"/>
                  </a:cubicBezTo>
                  <a:cubicBezTo>
                    <a:pt x="35198" y="13613"/>
                    <a:pt x="35175" y="13510"/>
                    <a:pt x="35235" y="13491"/>
                  </a:cubicBezTo>
                  <a:cubicBezTo>
                    <a:pt x="35263" y="13489"/>
                    <a:pt x="35300" y="13508"/>
                    <a:pt x="35326" y="13542"/>
                  </a:cubicBezTo>
                  <a:cubicBezTo>
                    <a:pt x="35376" y="13548"/>
                    <a:pt x="35412" y="13511"/>
                    <a:pt x="35490" y="13528"/>
                  </a:cubicBezTo>
                  <a:cubicBezTo>
                    <a:pt x="35546" y="13564"/>
                    <a:pt x="35593" y="13601"/>
                    <a:pt x="35555" y="13734"/>
                  </a:cubicBezTo>
                  <a:cubicBezTo>
                    <a:pt x="35518" y="13819"/>
                    <a:pt x="35466" y="13866"/>
                    <a:pt x="35406" y="13893"/>
                  </a:cubicBezTo>
                  <a:cubicBezTo>
                    <a:pt x="35289" y="13892"/>
                    <a:pt x="35216" y="13844"/>
                    <a:pt x="35185" y="13750"/>
                  </a:cubicBezTo>
                  <a:lnTo>
                    <a:pt x="35122" y="13867"/>
                  </a:lnTo>
                  <a:lnTo>
                    <a:pt x="35567" y="14265"/>
                  </a:lnTo>
                  <a:lnTo>
                    <a:pt x="35284" y="14622"/>
                  </a:lnTo>
                  <a:lnTo>
                    <a:pt x="35188" y="15032"/>
                  </a:lnTo>
                  <a:lnTo>
                    <a:pt x="35639" y="15174"/>
                  </a:lnTo>
                  <a:lnTo>
                    <a:pt x="34867" y="15810"/>
                  </a:lnTo>
                  <a:lnTo>
                    <a:pt x="34355" y="15336"/>
                  </a:lnTo>
                  <a:lnTo>
                    <a:pt x="34394" y="14661"/>
                  </a:lnTo>
                  <a:lnTo>
                    <a:pt x="34903" y="14349"/>
                  </a:lnTo>
                  <a:lnTo>
                    <a:pt x="34733" y="14070"/>
                  </a:lnTo>
                  <a:lnTo>
                    <a:pt x="34050" y="14311"/>
                  </a:lnTo>
                  <a:lnTo>
                    <a:pt x="34150" y="14692"/>
                  </a:lnTo>
                  <a:lnTo>
                    <a:pt x="33318" y="14526"/>
                  </a:lnTo>
                  <a:lnTo>
                    <a:pt x="33331" y="13967"/>
                  </a:lnTo>
                  <a:lnTo>
                    <a:pt x="33493" y="13707"/>
                  </a:lnTo>
                  <a:lnTo>
                    <a:pt x="32924" y="13457"/>
                  </a:lnTo>
                  <a:lnTo>
                    <a:pt x="32523" y="12887"/>
                  </a:lnTo>
                  <a:lnTo>
                    <a:pt x="32882" y="12528"/>
                  </a:lnTo>
                  <a:lnTo>
                    <a:pt x="32704" y="12022"/>
                  </a:lnTo>
                  <a:lnTo>
                    <a:pt x="32392" y="11957"/>
                  </a:lnTo>
                  <a:lnTo>
                    <a:pt x="31782" y="12068"/>
                  </a:lnTo>
                  <a:lnTo>
                    <a:pt x="31728" y="12486"/>
                  </a:lnTo>
                  <a:cubicBezTo>
                    <a:pt x="31803" y="12550"/>
                    <a:pt x="31878" y="12615"/>
                    <a:pt x="31953" y="12679"/>
                  </a:cubicBezTo>
                  <a:lnTo>
                    <a:pt x="31929" y="13012"/>
                  </a:lnTo>
                  <a:lnTo>
                    <a:pt x="31997" y="13215"/>
                  </a:lnTo>
                  <a:lnTo>
                    <a:pt x="32001" y="13323"/>
                  </a:lnTo>
                  <a:lnTo>
                    <a:pt x="31961" y="13469"/>
                  </a:lnTo>
                  <a:cubicBezTo>
                    <a:pt x="31986" y="13534"/>
                    <a:pt x="32011" y="13599"/>
                    <a:pt x="32036" y="13665"/>
                  </a:cubicBezTo>
                  <a:lnTo>
                    <a:pt x="31975" y="14014"/>
                  </a:lnTo>
                  <a:lnTo>
                    <a:pt x="32027" y="14331"/>
                  </a:lnTo>
                  <a:lnTo>
                    <a:pt x="32084" y="14502"/>
                  </a:lnTo>
                  <a:lnTo>
                    <a:pt x="31957" y="14685"/>
                  </a:lnTo>
                  <a:lnTo>
                    <a:pt x="31863" y="14813"/>
                  </a:lnTo>
                  <a:lnTo>
                    <a:pt x="31876" y="14933"/>
                  </a:lnTo>
                  <a:cubicBezTo>
                    <a:pt x="31935" y="15038"/>
                    <a:pt x="32031" y="15092"/>
                    <a:pt x="32051" y="15247"/>
                  </a:cubicBezTo>
                  <a:cubicBezTo>
                    <a:pt x="32060" y="15381"/>
                    <a:pt x="32068" y="15515"/>
                    <a:pt x="32077" y="15649"/>
                  </a:cubicBezTo>
                  <a:cubicBezTo>
                    <a:pt x="32000" y="15598"/>
                    <a:pt x="31923" y="15548"/>
                    <a:pt x="31846" y="15497"/>
                  </a:cubicBezTo>
                  <a:cubicBezTo>
                    <a:pt x="31751" y="15666"/>
                    <a:pt x="31619" y="15641"/>
                    <a:pt x="31500" y="15595"/>
                  </a:cubicBezTo>
                  <a:cubicBezTo>
                    <a:pt x="31438" y="15571"/>
                    <a:pt x="31310" y="15466"/>
                    <a:pt x="31331" y="15524"/>
                  </a:cubicBezTo>
                  <a:cubicBezTo>
                    <a:pt x="31416" y="15751"/>
                    <a:pt x="31235" y="15827"/>
                    <a:pt x="31013" y="15726"/>
                  </a:cubicBezTo>
                  <a:cubicBezTo>
                    <a:pt x="30874" y="15664"/>
                    <a:pt x="30795" y="15671"/>
                    <a:pt x="30645" y="15607"/>
                  </a:cubicBezTo>
                  <a:lnTo>
                    <a:pt x="30643" y="15328"/>
                  </a:lnTo>
                  <a:lnTo>
                    <a:pt x="30845" y="14691"/>
                  </a:lnTo>
                  <a:lnTo>
                    <a:pt x="30858" y="14573"/>
                  </a:lnTo>
                  <a:lnTo>
                    <a:pt x="30919" y="14171"/>
                  </a:lnTo>
                  <a:lnTo>
                    <a:pt x="30922" y="13697"/>
                  </a:lnTo>
                  <a:lnTo>
                    <a:pt x="30720" y="13328"/>
                  </a:lnTo>
                  <a:lnTo>
                    <a:pt x="30788" y="13153"/>
                  </a:lnTo>
                  <a:lnTo>
                    <a:pt x="30771" y="13047"/>
                  </a:lnTo>
                  <a:lnTo>
                    <a:pt x="30459" y="13078"/>
                  </a:lnTo>
                  <a:lnTo>
                    <a:pt x="30327" y="13093"/>
                  </a:lnTo>
                  <a:lnTo>
                    <a:pt x="30136" y="13244"/>
                  </a:lnTo>
                  <a:lnTo>
                    <a:pt x="29972" y="12981"/>
                  </a:lnTo>
                  <a:lnTo>
                    <a:pt x="29985" y="12816"/>
                  </a:lnTo>
                  <a:lnTo>
                    <a:pt x="29873" y="12533"/>
                  </a:lnTo>
                  <a:cubicBezTo>
                    <a:pt x="29910" y="12450"/>
                    <a:pt x="29947" y="12367"/>
                    <a:pt x="29984" y="12283"/>
                  </a:cubicBezTo>
                  <a:cubicBezTo>
                    <a:pt x="29683" y="12431"/>
                    <a:pt x="30020" y="11694"/>
                    <a:pt x="30032" y="12064"/>
                  </a:cubicBezTo>
                  <a:cubicBezTo>
                    <a:pt x="30125" y="12013"/>
                    <a:pt x="30209" y="11945"/>
                    <a:pt x="30234" y="11759"/>
                  </a:cubicBezTo>
                  <a:cubicBezTo>
                    <a:pt x="30268" y="11728"/>
                    <a:pt x="30279" y="11785"/>
                    <a:pt x="30308" y="11539"/>
                  </a:cubicBezTo>
                  <a:cubicBezTo>
                    <a:pt x="30320" y="11429"/>
                    <a:pt x="30425" y="11222"/>
                    <a:pt x="30526" y="11143"/>
                  </a:cubicBezTo>
                  <a:cubicBezTo>
                    <a:pt x="30596" y="11139"/>
                    <a:pt x="30607" y="11092"/>
                    <a:pt x="30559" y="11003"/>
                  </a:cubicBezTo>
                  <a:cubicBezTo>
                    <a:pt x="30494" y="10867"/>
                    <a:pt x="30514" y="10782"/>
                    <a:pt x="30618" y="10747"/>
                  </a:cubicBezTo>
                  <a:cubicBezTo>
                    <a:pt x="30467" y="10640"/>
                    <a:pt x="30505" y="10416"/>
                    <a:pt x="30592" y="10241"/>
                  </a:cubicBezTo>
                  <a:cubicBezTo>
                    <a:pt x="30703" y="10093"/>
                    <a:pt x="30832" y="9958"/>
                    <a:pt x="30871" y="9755"/>
                  </a:cubicBezTo>
                  <a:cubicBezTo>
                    <a:pt x="30957" y="9748"/>
                    <a:pt x="31018" y="9671"/>
                    <a:pt x="31045" y="9533"/>
                  </a:cubicBezTo>
                  <a:cubicBezTo>
                    <a:pt x="31053" y="9492"/>
                    <a:pt x="31134" y="9521"/>
                    <a:pt x="31169" y="9458"/>
                  </a:cubicBezTo>
                  <a:cubicBezTo>
                    <a:pt x="31191" y="9484"/>
                    <a:pt x="31214" y="9510"/>
                    <a:pt x="31236" y="9536"/>
                  </a:cubicBezTo>
                  <a:cubicBezTo>
                    <a:pt x="31234" y="9501"/>
                    <a:pt x="31231" y="9467"/>
                    <a:pt x="31228" y="9432"/>
                  </a:cubicBezTo>
                  <a:cubicBezTo>
                    <a:pt x="31056" y="9515"/>
                    <a:pt x="31069" y="9196"/>
                    <a:pt x="31196" y="8994"/>
                  </a:cubicBezTo>
                  <a:lnTo>
                    <a:pt x="30903" y="8748"/>
                  </a:lnTo>
                  <a:lnTo>
                    <a:pt x="31226" y="8840"/>
                  </a:lnTo>
                  <a:lnTo>
                    <a:pt x="31251" y="8639"/>
                  </a:lnTo>
                  <a:cubicBezTo>
                    <a:pt x="31096" y="8481"/>
                    <a:pt x="31155" y="8355"/>
                    <a:pt x="31260" y="8446"/>
                  </a:cubicBezTo>
                  <a:lnTo>
                    <a:pt x="31322" y="8465"/>
                  </a:lnTo>
                  <a:lnTo>
                    <a:pt x="31268" y="8374"/>
                  </a:lnTo>
                  <a:cubicBezTo>
                    <a:pt x="31218" y="8312"/>
                    <a:pt x="31207" y="8253"/>
                    <a:pt x="31213" y="8195"/>
                  </a:cubicBezTo>
                  <a:cubicBezTo>
                    <a:pt x="31210" y="8148"/>
                    <a:pt x="31261" y="8096"/>
                    <a:pt x="31314" y="8085"/>
                  </a:cubicBezTo>
                  <a:cubicBezTo>
                    <a:pt x="31363" y="8048"/>
                    <a:pt x="31422" y="8079"/>
                    <a:pt x="31460" y="8037"/>
                  </a:cubicBezTo>
                  <a:cubicBezTo>
                    <a:pt x="31402" y="7958"/>
                    <a:pt x="31394" y="7872"/>
                    <a:pt x="31461" y="7785"/>
                  </a:cubicBezTo>
                  <a:cubicBezTo>
                    <a:pt x="31581" y="7747"/>
                    <a:pt x="31679" y="7682"/>
                    <a:pt x="31687" y="7573"/>
                  </a:cubicBezTo>
                  <a:cubicBezTo>
                    <a:pt x="31853" y="7521"/>
                    <a:pt x="32051" y="7508"/>
                    <a:pt x="32230" y="7524"/>
                  </a:cubicBezTo>
                  <a:lnTo>
                    <a:pt x="32267" y="7476"/>
                  </a:lnTo>
                  <a:lnTo>
                    <a:pt x="32381" y="7407"/>
                  </a:lnTo>
                  <a:cubicBezTo>
                    <a:pt x="32333" y="7210"/>
                    <a:pt x="32473" y="7115"/>
                    <a:pt x="32557" y="6996"/>
                  </a:cubicBezTo>
                  <a:lnTo>
                    <a:pt x="32720" y="7059"/>
                  </a:lnTo>
                  <a:cubicBezTo>
                    <a:pt x="32852" y="7055"/>
                    <a:pt x="32901" y="7167"/>
                    <a:pt x="33032" y="7075"/>
                  </a:cubicBezTo>
                  <a:cubicBezTo>
                    <a:pt x="33101" y="7066"/>
                    <a:pt x="33170" y="7061"/>
                    <a:pt x="33239" y="7110"/>
                  </a:cubicBezTo>
                  <a:cubicBezTo>
                    <a:pt x="33244" y="7187"/>
                    <a:pt x="33271" y="7277"/>
                    <a:pt x="33368" y="7352"/>
                  </a:cubicBezTo>
                  <a:cubicBezTo>
                    <a:pt x="33566" y="7346"/>
                    <a:pt x="33868" y="7185"/>
                    <a:pt x="33936" y="7358"/>
                  </a:cubicBezTo>
                  <a:cubicBezTo>
                    <a:pt x="34138" y="7291"/>
                    <a:pt x="34135" y="7350"/>
                    <a:pt x="34204" y="7384"/>
                  </a:cubicBezTo>
                  <a:lnTo>
                    <a:pt x="34439" y="7400"/>
                  </a:lnTo>
                  <a:lnTo>
                    <a:pt x="34538" y="7347"/>
                  </a:lnTo>
                  <a:cubicBezTo>
                    <a:pt x="34654" y="7340"/>
                    <a:pt x="34728" y="7455"/>
                    <a:pt x="34885" y="7466"/>
                  </a:cubicBezTo>
                  <a:lnTo>
                    <a:pt x="34939" y="7450"/>
                  </a:lnTo>
                  <a:cubicBezTo>
                    <a:pt x="35031" y="7476"/>
                    <a:pt x="35140" y="7439"/>
                    <a:pt x="35240" y="7464"/>
                  </a:cubicBezTo>
                  <a:cubicBezTo>
                    <a:pt x="35322" y="7497"/>
                    <a:pt x="35404" y="7486"/>
                    <a:pt x="35487" y="7430"/>
                  </a:cubicBezTo>
                  <a:lnTo>
                    <a:pt x="35574" y="7463"/>
                  </a:lnTo>
                  <a:lnTo>
                    <a:pt x="35967" y="7486"/>
                  </a:lnTo>
                  <a:cubicBezTo>
                    <a:pt x="36108" y="7487"/>
                    <a:pt x="36208" y="7567"/>
                    <a:pt x="36342" y="7539"/>
                  </a:cubicBezTo>
                  <a:lnTo>
                    <a:pt x="36491" y="7503"/>
                  </a:lnTo>
                  <a:cubicBezTo>
                    <a:pt x="36665" y="7454"/>
                    <a:pt x="36814" y="7359"/>
                    <a:pt x="36855" y="7232"/>
                  </a:cubicBezTo>
                  <a:lnTo>
                    <a:pt x="37142" y="6864"/>
                  </a:lnTo>
                  <a:lnTo>
                    <a:pt x="37367" y="6841"/>
                  </a:lnTo>
                  <a:cubicBezTo>
                    <a:pt x="37344" y="6725"/>
                    <a:pt x="37422" y="6701"/>
                    <a:pt x="37449" y="6631"/>
                  </a:cubicBezTo>
                  <a:cubicBezTo>
                    <a:pt x="37532" y="6602"/>
                    <a:pt x="37644" y="6516"/>
                    <a:pt x="37734" y="6424"/>
                  </a:cubicBezTo>
                  <a:cubicBezTo>
                    <a:pt x="37742" y="6441"/>
                    <a:pt x="37775" y="6462"/>
                    <a:pt x="37766" y="6521"/>
                  </a:cubicBezTo>
                  <a:lnTo>
                    <a:pt x="37862" y="6570"/>
                  </a:lnTo>
                  <a:cubicBezTo>
                    <a:pt x="37916" y="6568"/>
                    <a:pt x="37958" y="6604"/>
                    <a:pt x="37990" y="6679"/>
                  </a:cubicBezTo>
                  <a:cubicBezTo>
                    <a:pt x="38041" y="6644"/>
                    <a:pt x="38096" y="6675"/>
                    <a:pt x="38143" y="6698"/>
                  </a:cubicBezTo>
                  <a:cubicBezTo>
                    <a:pt x="38191" y="6744"/>
                    <a:pt x="38075" y="6833"/>
                    <a:pt x="37998" y="6866"/>
                  </a:cubicBezTo>
                  <a:lnTo>
                    <a:pt x="37880" y="7114"/>
                  </a:lnTo>
                  <a:cubicBezTo>
                    <a:pt x="37789" y="7253"/>
                    <a:pt x="37639" y="7354"/>
                    <a:pt x="37544" y="7505"/>
                  </a:cubicBezTo>
                  <a:lnTo>
                    <a:pt x="37466" y="7493"/>
                  </a:lnTo>
                  <a:lnTo>
                    <a:pt x="37448" y="7570"/>
                  </a:lnTo>
                  <a:lnTo>
                    <a:pt x="37273" y="7709"/>
                  </a:lnTo>
                  <a:lnTo>
                    <a:pt x="37241" y="7795"/>
                  </a:lnTo>
                  <a:cubicBezTo>
                    <a:pt x="37241" y="7795"/>
                    <a:pt x="37148" y="7744"/>
                    <a:pt x="37182" y="7808"/>
                  </a:cubicBezTo>
                  <a:cubicBezTo>
                    <a:pt x="37217" y="7873"/>
                    <a:pt x="37189" y="7936"/>
                    <a:pt x="37183" y="7942"/>
                  </a:cubicBezTo>
                  <a:lnTo>
                    <a:pt x="37015" y="8132"/>
                  </a:lnTo>
                  <a:lnTo>
                    <a:pt x="36930" y="8110"/>
                  </a:lnTo>
                  <a:lnTo>
                    <a:pt x="36888" y="8158"/>
                  </a:lnTo>
                  <a:lnTo>
                    <a:pt x="36793" y="8158"/>
                  </a:lnTo>
                  <a:lnTo>
                    <a:pt x="36793" y="8200"/>
                  </a:lnTo>
                  <a:lnTo>
                    <a:pt x="36596" y="8200"/>
                  </a:lnTo>
                  <a:lnTo>
                    <a:pt x="36431" y="8238"/>
                  </a:lnTo>
                  <a:lnTo>
                    <a:pt x="36245" y="8264"/>
                  </a:lnTo>
                  <a:lnTo>
                    <a:pt x="36213" y="8301"/>
                  </a:lnTo>
                  <a:lnTo>
                    <a:pt x="35862" y="8323"/>
                  </a:lnTo>
                  <a:lnTo>
                    <a:pt x="35708" y="8264"/>
                  </a:lnTo>
                  <a:lnTo>
                    <a:pt x="35692" y="8307"/>
                  </a:lnTo>
                  <a:lnTo>
                    <a:pt x="35607" y="8312"/>
                  </a:lnTo>
                  <a:lnTo>
                    <a:pt x="35575" y="8264"/>
                  </a:lnTo>
                  <a:lnTo>
                    <a:pt x="35532" y="8296"/>
                  </a:lnTo>
                  <a:lnTo>
                    <a:pt x="35380" y="8167"/>
                  </a:lnTo>
                  <a:lnTo>
                    <a:pt x="35341" y="8080"/>
                  </a:lnTo>
                  <a:lnTo>
                    <a:pt x="35241" y="8095"/>
                  </a:lnTo>
                  <a:lnTo>
                    <a:pt x="35148" y="8089"/>
                  </a:lnTo>
                  <a:lnTo>
                    <a:pt x="34932" y="8143"/>
                  </a:lnTo>
                  <a:lnTo>
                    <a:pt x="34850" y="8099"/>
                  </a:lnTo>
                  <a:lnTo>
                    <a:pt x="34561" y="8080"/>
                  </a:lnTo>
                  <a:lnTo>
                    <a:pt x="34461" y="8055"/>
                  </a:lnTo>
                  <a:lnTo>
                    <a:pt x="34423" y="8087"/>
                  </a:lnTo>
                  <a:lnTo>
                    <a:pt x="34335" y="8024"/>
                  </a:lnTo>
                  <a:lnTo>
                    <a:pt x="34266" y="8112"/>
                  </a:lnTo>
                  <a:lnTo>
                    <a:pt x="34185" y="8093"/>
                  </a:lnTo>
                  <a:lnTo>
                    <a:pt x="34059" y="8093"/>
                  </a:lnTo>
                  <a:lnTo>
                    <a:pt x="33921" y="8118"/>
                  </a:lnTo>
                  <a:lnTo>
                    <a:pt x="33796" y="8124"/>
                  </a:lnTo>
                  <a:lnTo>
                    <a:pt x="33659" y="8180"/>
                  </a:lnTo>
                  <a:cubicBezTo>
                    <a:pt x="33540" y="8042"/>
                    <a:pt x="33422" y="7983"/>
                    <a:pt x="33304" y="8098"/>
                  </a:cubicBezTo>
                  <a:lnTo>
                    <a:pt x="33229" y="8146"/>
                  </a:lnTo>
                  <a:lnTo>
                    <a:pt x="33065" y="8125"/>
                  </a:lnTo>
                  <a:lnTo>
                    <a:pt x="32915" y="8132"/>
                  </a:lnTo>
                  <a:lnTo>
                    <a:pt x="32758" y="8241"/>
                  </a:lnTo>
                  <a:lnTo>
                    <a:pt x="32560" y="8159"/>
                  </a:lnTo>
                  <a:lnTo>
                    <a:pt x="32252" y="8105"/>
                  </a:lnTo>
                  <a:lnTo>
                    <a:pt x="32060" y="8079"/>
                  </a:lnTo>
                  <a:lnTo>
                    <a:pt x="31987" y="8106"/>
                  </a:lnTo>
                  <a:lnTo>
                    <a:pt x="31960" y="8167"/>
                  </a:lnTo>
                  <a:lnTo>
                    <a:pt x="31898" y="8160"/>
                  </a:lnTo>
                  <a:lnTo>
                    <a:pt x="31790" y="8233"/>
                  </a:lnTo>
                  <a:lnTo>
                    <a:pt x="31740" y="8315"/>
                  </a:lnTo>
                  <a:lnTo>
                    <a:pt x="31699" y="8343"/>
                  </a:lnTo>
                  <a:lnTo>
                    <a:pt x="31479" y="8850"/>
                  </a:lnTo>
                  <a:cubicBezTo>
                    <a:pt x="31447" y="8964"/>
                    <a:pt x="31432" y="9078"/>
                    <a:pt x="31434" y="9192"/>
                  </a:cubicBezTo>
                  <a:lnTo>
                    <a:pt x="31489" y="9242"/>
                  </a:lnTo>
                  <a:lnTo>
                    <a:pt x="31479" y="9343"/>
                  </a:lnTo>
                  <a:lnTo>
                    <a:pt x="31668" y="9717"/>
                  </a:lnTo>
                  <a:lnTo>
                    <a:pt x="31738" y="9749"/>
                  </a:lnTo>
                  <a:lnTo>
                    <a:pt x="31770" y="9851"/>
                  </a:lnTo>
                  <a:lnTo>
                    <a:pt x="31964" y="9878"/>
                  </a:lnTo>
                  <a:lnTo>
                    <a:pt x="32045" y="9964"/>
                  </a:lnTo>
                  <a:lnTo>
                    <a:pt x="32164" y="10088"/>
                  </a:lnTo>
                  <a:lnTo>
                    <a:pt x="32158" y="10239"/>
                  </a:lnTo>
                  <a:lnTo>
                    <a:pt x="32292" y="10428"/>
                  </a:lnTo>
                  <a:lnTo>
                    <a:pt x="32374" y="10369"/>
                  </a:lnTo>
                  <a:lnTo>
                    <a:pt x="32526" y="10399"/>
                  </a:lnTo>
                  <a:lnTo>
                    <a:pt x="32655" y="10393"/>
                  </a:lnTo>
                  <a:lnTo>
                    <a:pt x="32790" y="10422"/>
                  </a:lnTo>
                  <a:cubicBezTo>
                    <a:pt x="32872" y="10242"/>
                    <a:pt x="32987" y="10079"/>
                    <a:pt x="33171" y="9950"/>
                  </a:cubicBezTo>
                  <a:lnTo>
                    <a:pt x="33279" y="9778"/>
                  </a:lnTo>
                  <a:lnTo>
                    <a:pt x="33432" y="9670"/>
                  </a:lnTo>
                  <a:lnTo>
                    <a:pt x="33515" y="9670"/>
                  </a:lnTo>
                  <a:lnTo>
                    <a:pt x="33521" y="9784"/>
                  </a:lnTo>
                  <a:lnTo>
                    <a:pt x="33635" y="9867"/>
                  </a:lnTo>
                  <a:lnTo>
                    <a:pt x="33724" y="9867"/>
                  </a:lnTo>
                  <a:lnTo>
                    <a:pt x="33782" y="9893"/>
                  </a:lnTo>
                  <a:lnTo>
                    <a:pt x="33934" y="9829"/>
                  </a:lnTo>
                  <a:close/>
                  <a:moveTo>
                    <a:pt x="9071" y="6176"/>
                  </a:moveTo>
                  <a:cubicBezTo>
                    <a:pt x="9095" y="6266"/>
                    <a:pt x="9124" y="6379"/>
                    <a:pt x="9148" y="6469"/>
                  </a:cubicBezTo>
                  <a:cubicBezTo>
                    <a:pt x="9223" y="6492"/>
                    <a:pt x="9243" y="6447"/>
                    <a:pt x="9314" y="6474"/>
                  </a:cubicBezTo>
                  <a:cubicBezTo>
                    <a:pt x="9324" y="6503"/>
                    <a:pt x="9340" y="6538"/>
                    <a:pt x="9350" y="6567"/>
                  </a:cubicBezTo>
                  <a:cubicBezTo>
                    <a:pt x="9380" y="6586"/>
                    <a:pt x="9399" y="6650"/>
                    <a:pt x="9442" y="6659"/>
                  </a:cubicBezTo>
                  <a:cubicBezTo>
                    <a:pt x="9461" y="6840"/>
                    <a:pt x="9447" y="6980"/>
                    <a:pt x="9429" y="7114"/>
                  </a:cubicBezTo>
                  <a:cubicBezTo>
                    <a:pt x="9479" y="7143"/>
                    <a:pt x="9529" y="7172"/>
                    <a:pt x="9579" y="7201"/>
                  </a:cubicBezTo>
                  <a:cubicBezTo>
                    <a:pt x="9594" y="7237"/>
                    <a:pt x="9608" y="7273"/>
                    <a:pt x="9623" y="7309"/>
                  </a:cubicBezTo>
                  <a:cubicBezTo>
                    <a:pt x="9635" y="7283"/>
                    <a:pt x="9622" y="7247"/>
                    <a:pt x="9634" y="7221"/>
                  </a:cubicBezTo>
                  <a:cubicBezTo>
                    <a:pt x="9678" y="7181"/>
                    <a:pt x="9680" y="7114"/>
                    <a:pt x="9748" y="7091"/>
                  </a:cubicBezTo>
                  <a:cubicBezTo>
                    <a:pt x="9932" y="7030"/>
                    <a:pt x="10089" y="7135"/>
                    <a:pt x="10191" y="7293"/>
                  </a:cubicBezTo>
                  <a:cubicBezTo>
                    <a:pt x="10225" y="7412"/>
                    <a:pt x="10263" y="7517"/>
                    <a:pt x="10256" y="7630"/>
                  </a:cubicBezTo>
                  <a:cubicBezTo>
                    <a:pt x="10305" y="7630"/>
                    <a:pt x="10351" y="7659"/>
                    <a:pt x="10400" y="7697"/>
                  </a:cubicBezTo>
                  <a:cubicBezTo>
                    <a:pt x="10423" y="7742"/>
                    <a:pt x="10460" y="7729"/>
                    <a:pt x="10459" y="7854"/>
                  </a:cubicBezTo>
                  <a:cubicBezTo>
                    <a:pt x="10499" y="7813"/>
                    <a:pt x="10550" y="7869"/>
                    <a:pt x="10580" y="7768"/>
                  </a:cubicBezTo>
                  <a:cubicBezTo>
                    <a:pt x="10505" y="7715"/>
                    <a:pt x="10495" y="7642"/>
                    <a:pt x="10479" y="7579"/>
                  </a:cubicBezTo>
                  <a:cubicBezTo>
                    <a:pt x="10493" y="7516"/>
                    <a:pt x="10507" y="7454"/>
                    <a:pt x="10522" y="7392"/>
                  </a:cubicBezTo>
                  <a:cubicBezTo>
                    <a:pt x="10502" y="7290"/>
                    <a:pt x="10477" y="7270"/>
                    <a:pt x="10440" y="7262"/>
                  </a:cubicBezTo>
                  <a:cubicBezTo>
                    <a:pt x="10435" y="7163"/>
                    <a:pt x="10484" y="7128"/>
                    <a:pt x="10572" y="7122"/>
                  </a:cubicBezTo>
                  <a:cubicBezTo>
                    <a:pt x="10569" y="7170"/>
                    <a:pt x="10574" y="7209"/>
                    <a:pt x="10590" y="7238"/>
                  </a:cubicBezTo>
                  <a:cubicBezTo>
                    <a:pt x="10614" y="7252"/>
                    <a:pt x="10637" y="7269"/>
                    <a:pt x="10653" y="7301"/>
                  </a:cubicBezTo>
                  <a:cubicBezTo>
                    <a:pt x="10660" y="7339"/>
                    <a:pt x="10662" y="7372"/>
                    <a:pt x="10660" y="7400"/>
                  </a:cubicBezTo>
                  <a:cubicBezTo>
                    <a:pt x="10691" y="7440"/>
                    <a:pt x="10721" y="7485"/>
                    <a:pt x="10743" y="7562"/>
                  </a:cubicBezTo>
                  <a:cubicBezTo>
                    <a:pt x="10752" y="7630"/>
                    <a:pt x="10741" y="7691"/>
                    <a:pt x="10722" y="7749"/>
                  </a:cubicBezTo>
                  <a:cubicBezTo>
                    <a:pt x="10748" y="7842"/>
                    <a:pt x="10806" y="7898"/>
                    <a:pt x="10896" y="7917"/>
                  </a:cubicBezTo>
                  <a:cubicBezTo>
                    <a:pt x="10901" y="7983"/>
                    <a:pt x="10906" y="8048"/>
                    <a:pt x="10910" y="8114"/>
                  </a:cubicBezTo>
                  <a:lnTo>
                    <a:pt x="11000" y="8253"/>
                  </a:lnTo>
                  <a:lnTo>
                    <a:pt x="11052" y="8413"/>
                  </a:lnTo>
                  <a:lnTo>
                    <a:pt x="11070" y="8584"/>
                  </a:lnTo>
                  <a:lnTo>
                    <a:pt x="10797" y="8616"/>
                  </a:lnTo>
                  <a:lnTo>
                    <a:pt x="10782" y="8683"/>
                  </a:lnTo>
                  <a:lnTo>
                    <a:pt x="10635" y="8678"/>
                  </a:lnTo>
                  <a:cubicBezTo>
                    <a:pt x="10642" y="8720"/>
                    <a:pt x="10648" y="8762"/>
                    <a:pt x="10655" y="8804"/>
                  </a:cubicBezTo>
                  <a:cubicBezTo>
                    <a:pt x="10631" y="8814"/>
                    <a:pt x="10608" y="8825"/>
                    <a:pt x="10584" y="8835"/>
                  </a:cubicBezTo>
                  <a:cubicBezTo>
                    <a:pt x="10621" y="8836"/>
                    <a:pt x="10658" y="8831"/>
                    <a:pt x="10695" y="8855"/>
                  </a:cubicBezTo>
                  <a:cubicBezTo>
                    <a:pt x="10748" y="8839"/>
                    <a:pt x="10801" y="8833"/>
                    <a:pt x="10853" y="8833"/>
                  </a:cubicBezTo>
                  <a:cubicBezTo>
                    <a:pt x="10901" y="8854"/>
                    <a:pt x="10919" y="8873"/>
                    <a:pt x="10946" y="8910"/>
                  </a:cubicBezTo>
                  <a:cubicBezTo>
                    <a:pt x="10981" y="8933"/>
                    <a:pt x="10973" y="8986"/>
                    <a:pt x="10981" y="9019"/>
                  </a:cubicBezTo>
                  <a:cubicBezTo>
                    <a:pt x="10907" y="9044"/>
                    <a:pt x="10852" y="9051"/>
                    <a:pt x="10784" y="9058"/>
                  </a:cubicBezTo>
                  <a:cubicBezTo>
                    <a:pt x="10773" y="9103"/>
                    <a:pt x="10768" y="9151"/>
                    <a:pt x="10758" y="9197"/>
                  </a:cubicBezTo>
                  <a:cubicBezTo>
                    <a:pt x="10706" y="9235"/>
                    <a:pt x="10641" y="9232"/>
                    <a:pt x="10579" y="9258"/>
                  </a:cubicBezTo>
                  <a:lnTo>
                    <a:pt x="10559" y="9479"/>
                  </a:lnTo>
                  <a:cubicBezTo>
                    <a:pt x="10608" y="9486"/>
                    <a:pt x="10658" y="9532"/>
                    <a:pt x="10707" y="9531"/>
                  </a:cubicBezTo>
                  <a:lnTo>
                    <a:pt x="10750" y="9573"/>
                  </a:lnTo>
                  <a:lnTo>
                    <a:pt x="10755" y="9612"/>
                  </a:lnTo>
                  <a:lnTo>
                    <a:pt x="10790" y="9613"/>
                  </a:lnTo>
                  <a:cubicBezTo>
                    <a:pt x="10815" y="9643"/>
                    <a:pt x="10805" y="9681"/>
                    <a:pt x="10864" y="9703"/>
                  </a:cubicBezTo>
                  <a:lnTo>
                    <a:pt x="10950" y="9760"/>
                  </a:lnTo>
                  <a:lnTo>
                    <a:pt x="11111" y="9783"/>
                  </a:lnTo>
                  <a:cubicBezTo>
                    <a:pt x="11169" y="9761"/>
                    <a:pt x="11230" y="9768"/>
                    <a:pt x="11291" y="9794"/>
                  </a:cubicBezTo>
                  <a:cubicBezTo>
                    <a:pt x="11329" y="9819"/>
                    <a:pt x="11397" y="9829"/>
                    <a:pt x="11453" y="9847"/>
                  </a:cubicBezTo>
                  <a:cubicBezTo>
                    <a:pt x="11505" y="9841"/>
                    <a:pt x="11550" y="9850"/>
                    <a:pt x="11588" y="9872"/>
                  </a:cubicBezTo>
                  <a:cubicBezTo>
                    <a:pt x="11624" y="9847"/>
                    <a:pt x="11665" y="9840"/>
                    <a:pt x="11708" y="9843"/>
                  </a:cubicBezTo>
                  <a:lnTo>
                    <a:pt x="11754" y="9808"/>
                  </a:lnTo>
                  <a:cubicBezTo>
                    <a:pt x="11832" y="9824"/>
                    <a:pt x="11851" y="9915"/>
                    <a:pt x="11791" y="10063"/>
                  </a:cubicBezTo>
                  <a:cubicBezTo>
                    <a:pt x="11825" y="10148"/>
                    <a:pt x="11920" y="10220"/>
                    <a:pt x="11893" y="10318"/>
                  </a:cubicBezTo>
                  <a:lnTo>
                    <a:pt x="11961" y="10844"/>
                  </a:lnTo>
                  <a:lnTo>
                    <a:pt x="12100" y="10980"/>
                  </a:lnTo>
                  <a:lnTo>
                    <a:pt x="12228" y="11064"/>
                  </a:lnTo>
                  <a:cubicBezTo>
                    <a:pt x="12386" y="11012"/>
                    <a:pt x="12490" y="11098"/>
                    <a:pt x="12403" y="11390"/>
                  </a:cubicBezTo>
                  <a:lnTo>
                    <a:pt x="12565" y="11443"/>
                  </a:lnTo>
                  <a:cubicBezTo>
                    <a:pt x="12759" y="11440"/>
                    <a:pt x="12957" y="11474"/>
                    <a:pt x="13175" y="11526"/>
                  </a:cubicBezTo>
                  <a:lnTo>
                    <a:pt x="13230" y="11594"/>
                  </a:lnTo>
                  <a:cubicBezTo>
                    <a:pt x="13238" y="11559"/>
                    <a:pt x="13254" y="11533"/>
                    <a:pt x="13307" y="11527"/>
                  </a:cubicBezTo>
                  <a:cubicBezTo>
                    <a:pt x="13354" y="11553"/>
                    <a:pt x="13388" y="11591"/>
                    <a:pt x="13355" y="11648"/>
                  </a:cubicBezTo>
                  <a:cubicBezTo>
                    <a:pt x="13352" y="11680"/>
                    <a:pt x="13354" y="11712"/>
                    <a:pt x="13367" y="11747"/>
                  </a:cubicBezTo>
                  <a:cubicBezTo>
                    <a:pt x="13438" y="11764"/>
                    <a:pt x="13486" y="11768"/>
                    <a:pt x="13526" y="11743"/>
                  </a:cubicBezTo>
                  <a:lnTo>
                    <a:pt x="13625" y="11861"/>
                  </a:lnTo>
                  <a:cubicBezTo>
                    <a:pt x="13757" y="11828"/>
                    <a:pt x="13824" y="11875"/>
                    <a:pt x="13815" y="11968"/>
                  </a:cubicBezTo>
                  <a:cubicBezTo>
                    <a:pt x="13848" y="11979"/>
                    <a:pt x="13925" y="11975"/>
                    <a:pt x="13839" y="12097"/>
                  </a:cubicBezTo>
                  <a:cubicBezTo>
                    <a:pt x="13934" y="12172"/>
                    <a:pt x="13930" y="12247"/>
                    <a:pt x="13880" y="12322"/>
                  </a:cubicBezTo>
                  <a:cubicBezTo>
                    <a:pt x="13713" y="12346"/>
                    <a:pt x="13751" y="12460"/>
                    <a:pt x="13685" y="12488"/>
                  </a:cubicBezTo>
                  <a:cubicBezTo>
                    <a:pt x="13698" y="12652"/>
                    <a:pt x="13606" y="12671"/>
                    <a:pt x="13582" y="12819"/>
                  </a:cubicBezTo>
                  <a:cubicBezTo>
                    <a:pt x="13601" y="12872"/>
                    <a:pt x="13634" y="12917"/>
                    <a:pt x="13680" y="12923"/>
                  </a:cubicBezTo>
                  <a:cubicBezTo>
                    <a:pt x="13760" y="13004"/>
                    <a:pt x="13762" y="13096"/>
                    <a:pt x="13717" y="13207"/>
                  </a:cubicBezTo>
                  <a:cubicBezTo>
                    <a:pt x="13619" y="13290"/>
                    <a:pt x="13605" y="13379"/>
                    <a:pt x="13615" y="13471"/>
                  </a:cubicBezTo>
                  <a:cubicBezTo>
                    <a:pt x="13559" y="13545"/>
                    <a:pt x="13566" y="13638"/>
                    <a:pt x="13600" y="13740"/>
                  </a:cubicBezTo>
                  <a:cubicBezTo>
                    <a:pt x="13655" y="13827"/>
                    <a:pt x="13677" y="13946"/>
                    <a:pt x="13678" y="14087"/>
                  </a:cubicBezTo>
                  <a:lnTo>
                    <a:pt x="13613" y="14452"/>
                  </a:lnTo>
                  <a:cubicBezTo>
                    <a:pt x="13638" y="14609"/>
                    <a:pt x="13636" y="14756"/>
                    <a:pt x="13606" y="14894"/>
                  </a:cubicBezTo>
                  <a:lnTo>
                    <a:pt x="13469" y="15663"/>
                  </a:lnTo>
                  <a:cubicBezTo>
                    <a:pt x="13402" y="15739"/>
                    <a:pt x="13309" y="15593"/>
                    <a:pt x="13261" y="15561"/>
                  </a:cubicBezTo>
                  <a:cubicBezTo>
                    <a:pt x="13151" y="15488"/>
                    <a:pt x="13134" y="15348"/>
                    <a:pt x="13057" y="15269"/>
                  </a:cubicBezTo>
                  <a:cubicBezTo>
                    <a:pt x="12998" y="15266"/>
                    <a:pt x="12913" y="15267"/>
                    <a:pt x="12923" y="15369"/>
                  </a:cubicBezTo>
                  <a:cubicBezTo>
                    <a:pt x="12920" y="15541"/>
                    <a:pt x="12846" y="15578"/>
                    <a:pt x="12769" y="15546"/>
                  </a:cubicBezTo>
                  <a:cubicBezTo>
                    <a:pt x="12566" y="15432"/>
                    <a:pt x="12402" y="15374"/>
                    <a:pt x="12321" y="15269"/>
                  </a:cubicBezTo>
                  <a:cubicBezTo>
                    <a:pt x="12203" y="15276"/>
                    <a:pt x="12072" y="15220"/>
                    <a:pt x="11936" y="15135"/>
                  </a:cubicBezTo>
                  <a:cubicBezTo>
                    <a:pt x="12022" y="15290"/>
                    <a:pt x="12102" y="15438"/>
                    <a:pt x="12189" y="15593"/>
                  </a:cubicBezTo>
                  <a:cubicBezTo>
                    <a:pt x="12198" y="15726"/>
                    <a:pt x="12076" y="15770"/>
                    <a:pt x="11981" y="15690"/>
                  </a:cubicBezTo>
                  <a:lnTo>
                    <a:pt x="11834" y="15517"/>
                  </a:lnTo>
                  <a:cubicBezTo>
                    <a:pt x="11881" y="15446"/>
                    <a:pt x="11761" y="15380"/>
                    <a:pt x="11710" y="15403"/>
                  </a:cubicBezTo>
                  <a:cubicBezTo>
                    <a:pt x="11627" y="15318"/>
                    <a:pt x="11539" y="15069"/>
                    <a:pt x="11461" y="15148"/>
                  </a:cubicBezTo>
                  <a:lnTo>
                    <a:pt x="11278" y="14882"/>
                  </a:lnTo>
                  <a:cubicBezTo>
                    <a:pt x="11246" y="14841"/>
                    <a:pt x="11207" y="14826"/>
                    <a:pt x="11162" y="14836"/>
                  </a:cubicBezTo>
                  <a:lnTo>
                    <a:pt x="11076" y="14614"/>
                  </a:lnTo>
                  <a:cubicBezTo>
                    <a:pt x="10995" y="14564"/>
                    <a:pt x="10931" y="14423"/>
                    <a:pt x="10832" y="14456"/>
                  </a:cubicBezTo>
                  <a:lnTo>
                    <a:pt x="10419" y="14221"/>
                  </a:lnTo>
                  <a:cubicBezTo>
                    <a:pt x="10278" y="14065"/>
                    <a:pt x="10092" y="13836"/>
                    <a:pt x="9887" y="13864"/>
                  </a:cubicBezTo>
                  <a:cubicBezTo>
                    <a:pt x="9848" y="13713"/>
                    <a:pt x="9791" y="13727"/>
                    <a:pt x="9706" y="13638"/>
                  </a:cubicBezTo>
                  <a:cubicBezTo>
                    <a:pt x="9597" y="13525"/>
                    <a:pt x="9415" y="13407"/>
                    <a:pt x="9306" y="13308"/>
                  </a:cubicBezTo>
                  <a:cubicBezTo>
                    <a:pt x="9098" y="13238"/>
                    <a:pt x="9017" y="13068"/>
                    <a:pt x="9143" y="12934"/>
                  </a:cubicBezTo>
                  <a:cubicBezTo>
                    <a:pt x="9075" y="12771"/>
                    <a:pt x="8971" y="12668"/>
                    <a:pt x="8830" y="12627"/>
                  </a:cubicBezTo>
                  <a:cubicBezTo>
                    <a:pt x="8405" y="12401"/>
                    <a:pt x="8133" y="12089"/>
                    <a:pt x="7986" y="11707"/>
                  </a:cubicBezTo>
                  <a:cubicBezTo>
                    <a:pt x="7887" y="11725"/>
                    <a:pt x="7919" y="11612"/>
                    <a:pt x="7886" y="11565"/>
                  </a:cubicBezTo>
                  <a:cubicBezTo>
                    <a:pt x="7795" y="11478"/>
                    <a:pt x="7711" y="11481"/>
                    <a:pt x="7594" y="11400"/>
                  </a:cubicBezTo>
                  <a:cubicBezTo>
                    <a:pt x="7580" y="11217"/>
                    <a:pt x="7417" y="11184"/>
                    <a:pt x="7377" y="11085"/>
                  </a:cubicBezTo>
                  <a:lnTo>
                    <a:pt x="7288" y="10837"/>
                  </a:lnTo>
                  <a:cubicBezTo>
                    <a:pt x="7357" y="10687"/>
                    <a:pt x="7276" y="10576"/>
                    <a:pt x="7241" y="10426"/>
                  </a:cubicBezTo>
                  <a:lnTo>
                    <a:pt x="7156" y="10396"/>
                  </a:lnTo>
                  <a:lnTo>
                    <a:pt x="7004" y="10141"/>
                  </a:lnTo>
                  <a:lnTo>
                    <a:pt x="6998" y="10052"/>
                  </a:lnTo>
                  <a:lnTo>
                    <a:pt x="6855" y="9935"/>
                  </a:lnTo>
                  <a:lnTo>
                    <a:pt x="6653" y="9556"/>
                  </a:lnTo>
                  <a:cubicBezTo>
                    <a:pt x="6753" y="9431"/>
                    <a:pt x="6538" y="9383"/>
                    <a:pt x="6561" y="9250"/>
                  </a:cubicBezTo>
                  <a:lnTo>
                    <a:pt x="6390" y="9083"/>
                  </a:lnTo>
                  <a:lnTo>
                    <a:pt x="6190" y="8717"/>
                  </a:lnTo>
                  <a:cubicBezTo>
                    <a:pt x="6017" y="8619"/>
                    <a:pt x="5980" y="8527"/>
                    <a:pt x="5950" y="8440"/>
                  </a:cubicBezTo>
                  <a:cubicBezTo>
                    <a:pt x="5966" y="8239"/>
                    <a:pt x="5895" y="8265"/>
                    <a:pt x="5851" y="8178"/>
                  </a:cubicBezTo>
                  <a:lnTo>
                    <a:pt x="5755" y="8105"/>
                  </a:lnTo>
                  <a:lnTo>
                    <a:pt x="5496" y="8001"/>
                  </a:lnTo>
                  <a:cubicBezTo>
                    <a:pt x="5461" y="7882"/>
                    <a:pt x="5371" y="7875"/>
                    <a:pt x="5314" y="7949"/>
                  </a:cubicBezTo>
                  <a:lnTo>
                    <a:pt x="5264" y="7897"/>
                  </a:lnTo>
                  <a:lnTo>
                    <a:pt x="5223" y="7920"/>
                  </a:lnTo>
                  <a:lnTo>
                    <a:pt x="5193" y="7877"/>
                  </a:lnTo>
                  <a:lnTo>
                    <a:pt x="5189" y="7796"/>
                  </a:lnTo>
                  <a:lnTo>
                    <a:pt x="5154" y="7762"/>
                  </a:lnTo>
                  <a:lnTo>
                    <a:pt x="5169" y="7597"/>
                  </a:lnTo>
                  <a:lnTo>
                    <a:pt x="5138" y="7581"/>
                  </a:lnTo>
                  <a:cubicBezTo>
                    <a:pt x="5121" y="7527"/>
                    <a:pt x="5150" y="7418"/>
                    <a:pt x="5085" y="7419"/>
                  </a:cubicBezTo>
                  <a:lnTo>
                    <a:pt x="5052" y="7354"/>
                  </a:lnTo>
                  <a:cubicBezTo>
                    <a:pt x="5128" y="7203"/>
                    <a:pt x="4963" y="7212"/>
                    <a:pt x="4916" y="7081"/>
                  </a:cubicBezTo>
                  <a:cubicBezTo>
                    <a:pt x="4981" y="6908"/>
                    <a:pt x="4887" y="6919"/>
                    <a:pt x="4866" y="6856"/>
                  </a:cubicBezTo>
                  <a:cubicBezTo>
                    <a:pt x="4868" y="6746"/>
                    <a:pt x="4776" y="6628"/>
                    <a:pt x="4787" y="6514"/>
                  </a:cubicBezTo>
                  <a:lnTo>
                    <a:pt x="4728" y="6408"/>
                  </a:lnTo>
                  <a:lnTo>
                    <a:pt x="4715" y="6316"/>
                  </a:lnTo>
                  <a:lnTo>
                    <a:pt x="4694" y="6218"/>
                  </a:lnTo>
                  <a:lnTo>
                    <a:pt x="4774" y="6149"/>
                  </a:lnTo>
                  <a:lnTo>
                    <a:pt x="4674" y="6074"/>
                  </a:lnTo>
                  <a:lnTo>
                    <a:pt x="4585" y="6008"/>
                  </a:lnTo>
                  <a:lnTo>
                    <a:pt x="4518" y="5915"/>
                  </a:lnTo>
                  <a:lnTo>
                    <a:pt x="4435" y="5887"/>
                  </a:lnTo>
                  <a:lnTo>
                    <a:pt x="4429" y="5819"/>
                  </a:lnTo>
                  <a:lnTo>
                    <a:pt x="4340" y="5712"/>
                  </a:lnTo>
                  <a:lnTo>
                    <a:pt x="4263" y="5706"/>
                  </a:lnTo>
                  <a:lnTo>
                    <a:pt x="4244" y="5656"/>
                  </a:lnTo>
                  <a:lnTo>
                    <a:pt x="4027" y="5730"/>
                  </a:lnTo>
                  <a:lnTo>
                    <a:pt x="3997" y="5690"/>
                  </a:lnTo>
                  <a:cubicBezTo>
                    <a:pt x="4032" y="5663"/>
                    <a:pt x="4039" y="5619"/>
                    <a:pt x="4019" y="5559"/>
                  </a:cubicBezTo>
                  <a:lnTo>
                    <a:pt x="3770" y="5417"/>
                  </a:lnTo>
                  <a:cubicBezTo>
                    <a:pt x="3721" y="5402"/>
                    <a:pt x="3672" y="5428"/>
                    <a:pt x="3623" y="5434"/>
                  </a:cubicBezTo>
                  <a:lnTo>
                    <a:pt x="3563" y="5400"/>
                  </a:lnTo>
                  <a:lnTo>
                    <a:pt x="3457" y="5361"/>
                  </a:lnTo>
                  <a:lnTo>
                    <a:pt x="3348" y="5205"/>
                  </a:lnTo>
                  <a:lnTo>
                    <a:pt x="3337" y="4903"/>
                  </a:lnTo>
                  <a:lnTo>
                    <a:pt x="3295" y="4819"/>
                  </a:lnTo>
                  <a:cubicBezTo>
                    <a:pt x="3305" y="4459"/>
                    <a:pt x="3140" y="4661"/>
                    <a:pt x="3062" y="4582"/>
                  </a:cubicBezTo>
                  <a:lnTo>
                    <a:pt x="3036" y="4545"/>
                  </a:lnTo>
                  <a:lnTo>
                    <a:pt x="3036" y="4470"/>
                  </a:lnTo>
                  <a:lnTo>
                    <a:pt x="2924" y="4430"/>
                  </a:lnTo>
                  <a:lnTo>
                    <a:pt x="2926" y="4374"/>
                  </a:lnTo>
                  <a:cubicBezTo>
                    <a:pt x="2917" y="4251"/>
                    <a:pt x="2774" y="4222"/>
                    <a:pt x="2698" y="4146"/>
                  </a:cubicBezTo>
                  <a:lnTo>
                    <a:pt x="2682" y="4012"/>
                  </a:lnTo>
                  <a:lnTo>
                    <a:pt x="2547" y="3823"/>
                  </a:lnTo>
                  <a:lnTo>
                    <a:pt x="2490" y="3820"/>
                  </a:lnTo>
                  <a:lnTo>
                    <a:pt x="2450" y="3765"/>
                  </a:lnTo>
                  <a:lnTo>
                    <a:pt x="2470" y="3723"/>
                  </a:lnTo>
                  <a:lnTo>
                    <a:pt x="2346" y="3612"/>
                  </a:lnTo>
                  <a:cubicBezTo>
                    <a:pt x="2289" y="3634"/>
                    <a:pt x="2196" y="3611"/>
                    <a:pt x="2087" y="3543"/>
                  </a:cubicBezTo>
                  <a:cubicBezTo>
                    <a:pt x="2012" y="3587"/>
                    <a:pt x="1945" y="3595"/>
                    <a:pt x="1887" y="3567"/>
                  </a:cubicBezTo>
                  <a:lnTo>
                    <a:pt x="1579" y="3228"/>
                  </a:lnTo>
                  <a:lnTo>
                    <a:pt x="1494" y="3210"/>
                  </a:lnTo>
                  <a:lnTo>
                    <a:pt x="1481" y="3136"/>
                  </a:lnTo>
                  <a:lnTo>
                    <a:pt x="1392" y="3100"/>
                  </a:lnTo>
                  <a:cubicBezTo>
                    <a:pt x="1270" y="2975"/>
                    <a:pt x="1251" y="2841"/>
                    <a:pt x="1063" y="2737"/>
                  </a:cubicBezTo>
                  <a:cubicBezTo>
                    <a:pt x="1045" y="2682"/>
                    <a:pt x="1014" y="2656"/>
                    <a:pt x="972" y="2658"/>
                  </a:cubicBezTo>
                  <a:cubicBezTo>
                    <a:pt x="860" y="2563"/>
                    <a:pt x="877" y="2438"/>
                    <a:pt x="687" y="2400"/>
                  </a:cubicBezTo>
                  <a:lnTo>
                    <a:pt x="676" y="2335"/>
                  </a:lnTo>
                  <a:cubicBezTo>
                    <a:pt x="549" y="2265"/>
                    <a:pt x="509" y="2160"/>
                    <a:pt x="465" y="2073"/>
                  </a:cubicBezTo>
                  <a:lnTo>
                    <a:pt x="288" y="1678"/>
                  </a:lnTo>
                  <a:lnTo>
                    <a:pt x="319" y="1510"/>
                  </a:lnTo>
                  <a:cubicBezTo>
                    <a:pt x="254" y="1440"/>
                    <a:pt x="241" y="1361"/>
                    <a:pt x="241" y="1287"/>
                  </a:cubicBezTo>
                  <a:lnTo>
                    <a:pt x="195" y="1190"/>
                  </a:lnTo>
                  <a:lnTo>
                    <a:pt x="227" y="1142"/>
                  </a:lnTo>
                  <a:lnTo>
                    <a:pt x="291" y="1155"/>
                  </a:lnTo>
                  <a:lnTo>
                    <a:pt x="346" y="1167"/>
                  </a:lnTo>
                  <a:lnTo>
                    <a:pt x="342" y="1131"/>
                  </a:lnTo>
                  <a:lnTo>
                    <a:pt x="297" y="1099"/>
                  </a:lnTo>
                  <a:lnTo>
                    <a:pt x="306" y="998"/>
                  </a:lnTo>
                  <a:lnTo>
                    <a:pt x="280" y="947"/>
                  </a:lnTo>
                  <a:lnTo>
                    <a:pt x="237" y="852"/>
                  </a:lnTo>
                  <a:lnTo>
                    <a:pt x="268" y="789"/>
                  </a:lnTo>
                  <a:lnTo>
                    <a:pt x="348" y="834"/>
                  </a:lnTo>
                  <a:lnTo>
                    <a:pt x="462" y="855"/>
                  </a:lnTo>
                  <a:lnTo>
                    <a:pt x="488" y="982"/>
                  </a:lnTo>
                  <a:lnTo>
                    <a:pt x="468" y="1072"/>
                  </a:lnTo>
                  <a:cubicBezTo>
                    <a:pt x="498" y="1117"/>
                    <a:pt x="560" y="1131"/>
                    <a:pt x="590" y="1095"/>
                  </a:cubicBezTo>
                  <a:cubicBezTo>
                    <a:pt x="617" y="1164"/>
                    <a:pt x="704" y="1170"/>
                    <a:pt x="784" y="1109"/>
                  </a:cubicBezTo>
                  <a:cubicBezTo>
                    <a:pt x="879" y="1168"/>
                    <a:pt x="997" y="1190"/>
                    <a:pt x="1076" y="1262"/>
                  </a:cubicBezTo>
                  <a:cubicBezTo>
                    <a:pt x="1182" y="1341"/>
                    <a:pt x="1407" y="1480"/>
                    <a:pt x="1572" y="1504"/>
                  </a:cubicBezTo>
                  <a:cubicBezTo>
                    <a:pt x="2054" y="1575"/>
                    <a:pt x="2271" y="1528"/>
                    <a:pt x="2673" y="1565"/>
                  </a:cubicBezTo>
                  <a:cubicBezTo>
                    <a:pt x="2786" y="1545"/>
                    <a:pt x="2831" y="1591"/>
                    <a:pt x="2968" y="1591"/>
                  </a:cubicBezTo>
                  <a:cubicBezTo>
                    <a:pt x="3085" y="1559"/>
                    <a:pt x="3218" y="1591"/>
                    <a:pt x="3326" y="1719"/>
                  </a:cubicBezTo>
                  <a:lnTo>
                    <a:pt x="3517" y="1958"/>
                  </a:lnTo>
                  <a:cubicBezTo>
                    <a:pt x="3625" y="2038"/>
                    <a:pt x="3711" y="2049"/>
                    <a:pt x="3687" y="2155"/>
                  </a:cubicBezTo>
                  <a:lnTo>
                    <a:pt x="3802" y="2409"/>
                  </a:lnTo>
                  <a:cubicBezTo>
                    <a:pt x="3855" y="2449"/>
                    <a:pt x="3933" y="2435"/>
                    <a:pt x="3998" y="2512"/>
                  </a:cubicBezTo>
                  <a:cubicBezTo>
                    <a:pt x="4010" y="2579"/>
                    <a:pt x="4060" y="2608"/>
                    <a:pt x="4148" y="2599"/>
                  </a:cubicBezTo>
                  <a:cubicBezTo>
                    <a:pt x="4147" y="2795"/>
                    <a:pt x="4089" y="2924"/>
                    <a:pt x="3963" y="2987"/>
                  </a:cubicBezTo>
                  <a:cubicBezTo>
                    <a:pt x="4075" y="2992"/>
                    <a:pt x="4090" y="2968"/>
                    <a:pt x="4174" y="3024"/>
                  </a:cubicBezTo>
                  <a:cubicBezTo>
                    <a:pt x="4268" y="3026"/>
                    <a:pt x="4323" y="3014"/>
                    <a:pt x="4385" y="3101"/>
                  </a:cubicBezTo>
                  <a:cubicBezTo>
                    <a:pt x="4468" y="3217"/>
                    <a:pt x="4557" y="3362"/>
                    <a:pt x="4820" y="3490"/>
                  </a:cubicBezTo>
                  <a:lnTo>
                    <a:pt x="4972" y="3546"/>
                  </a:lnTo>
                  <a:lnTo>
                    <a:pt x="5399" y="3834"/>
                  </a:lnTo>
                  <a:lnTo>
                    <a:pt x="5740" y="4096"/>
                  </a:lnTo>
                  <a:lnTo>
                    <a:pt x="5882" y="4129"/>
                  </a:lnTo>
                  <a:lnTo>
                    <a:pt x="6224" y="4516"/>
                  </a:lnTo>
                  <a:lnTo>
                    <a:pt x="6296" y="4730"/>
                  </a:lnTo>
                  <a:lnTo>
                    <a:pt x="6570" y="4784"/>
                  </a:lnTo>
                  <a:lnTo>
                    <a:pt x="6755" y="5216"/>
                  </a:lnTo>
                  <a:lnTo>
                    <a:pt x="6932" y="5392"/>
                  </a:lnTo>
                  <a:cubicBezTo>
                    <a:pt x="6991" y="5304"/>
                    <a:pt x="7099" y="5343"/>
                    <a:pt x="7068" y="5492"/>
                  </a:cubicBezTo>
                  <a:lnTo>
                    <a:pt x="7176" y="5534"/>
                  </a:lnTo>
                  <a:lnTo>
                    <a:pt x="7256" y="5543"/>
                  </a:lnTo>
                  <a:cubicBezTo>
                    <a:pt x="7170" y="5224"/>
                    <a:pt x="7588" y="5104"/>
                    <a:pt x="7640" y="5418"/>
                  </a:cubicBezTo>
                  <a:lnTo>
                    <a:pt x="7838" y="5554"/>
                  </a:lnTo>
                  <a:lnTo>
                    <a:pt x="7911" y="5656"/>
                  </a:lnTo>
                  <a:lnTo>
                    <a:pt x="7891" y="5794"/>
                  </a:lnTo>
                  <a:lnTo>
                    <a:pt x="7962" y="5870"/>
                  </a:lnTo>
                  <a:lnTo>
                    <a:pt x="7967" y="5964"/>
                  </a:lnTo>
                  <a:lnTo>
                    <a:pt x="8034" y="5997"/>
                  </a:lnTo>
                  <a:lnTo>
                    <a:pt x="8028" y="5872"/>
                  </a:lnTo>
                  <a:lnTo>
                    <a:pt x="7967" y="5789"/>
                  </a:lnTo>
                  <a:lnTo>
                    <a:pt x="7978" y="5608"/>
                  </a:lnTo>
                  <a:cubicBezTo>
                    <a:pt x="8032" y="5543"/>
                    <a:pt x="8094" y="5531"/>
                    <a:pt x="8163" y="5573"/>
                  </a:cubicBezTo>
                  <a:cubicBezTo>
                    <a:pt x="8300" y="5420"/>
                    <a:pt x="8376" y="5420"/>
                    <a:pt x="8390" y="5573"/>
                  </a:cubicBezTo>
                  <a:cubicBezTo>
                    <a:pt x="8507" y="5610"/>
                    <a:pt x="8525" y="5651"/>
                    <a:pt x="8415" y="5873"/>
                  </a:cubicBezTo>
                  <a:lnTo>
                    <a:pt x="8369" y="6131"/>
                  </a:lnTo>
                  <a:cubicBezTo>
                    <a:pt x="8488" y="6095"/>
                    <a:pt x="8643" y="6141"/>
                    <a:pt x="8720" y="6274"/>
                  </a:cubicBezTo>
                  <a:cubicBezTo>
                    <a:pt x="8770" y="6104"/>
                    <a:pt x="8939" y="6060"/>
                    <a:pt x="9071" y="6176"/>
                  </a:cubicBezTo>
                  <a:close/>
                  <a:moveTo>
                    <a:pt x="79" y="995"/>
                  </a:moveTo>
                  <a:lnTo>
                    <a:pt x="175" y="1008"/>
                  </a:lnTo>
                  <a:lnTo>
                    <a:pt x="210" y="1104"/>
                  </a:lnTo>
                  <a:lnTo>
                    <a:pt x="166" y="1200"/>
                  </a:lnTo>
                  <a:lnTo>
                    <a:pt x="101" y="1230"/>
                  </a:lnTo>
                  <a:lnTo>
                    <a:pt x="84" y="1130"/>
                  </a:lnTo>
                  <a:cubicBezTo>
                    <a:pt x="0" y="1072"/>
                    <a:pt x="29" y="1023"/>
                    <a:pt x="79" y="995"/>
                  </a:cubicBezTo>
                  <a:close/>
                  <a:moveTo>
                    <a:pt x="13446" y="16289"/>
                  </a:moveTo>
                  <a:cubicBezTo>
                    <a:pt x="13511" y="16289"/>
                    <a:pt x="13564" y="16342"/>
                    <a:pt x="13564" y="16407"/>
                  </a:cubicBezTo>
                  <a:cubicBezTo>
                    <a:pt x="13564" y="16472"/>
                    <a:pt x="13511" y="16525"/>
                    <a:pt x="13446" y="16525"/>
                  </a:cubicBezTo>
                  <a:cubicBezTo>
                    <a:pt x="13381" y="16525"/>
                    <a:pt x="13328" y="16472"/>
                    <a:pt x="13328" y="16407"/>
                  </a:cubicBezTo>
                  <a:cubicBezTo>
                    <a:pt x="13328" y="16342"/>
                    <a:pt x="13381" y="16289"/>
                    <a:pt x="13446" y="16289"/>
                  </a:cubicBezTo>
                  <a:close/>
                  <a:moveTo>
                    <a:pt x="22510" y="17682"/>
                  </a:moveTo>
                  <a:cubicBezTo>
                    <a:pt x="22311" y="17532"/>
                    <a:pt x="22167" y="17435"/>
                    <a:pt x="22318" y="17341"/>
                  </a:cubicBezTo>
                  <a:cubicBezTo>
                    <a:pt x="22228" y="17205"/>
                    <a:pt x="22270" y="17156"/>
                    <a:pt x="22444" y="17196"/>
                  </a:cubicBezTo>
                  <a:lnTo>
                    <a:pt x="22794" y="17226"/>
                  </a:lnTo>
                  <a:lnTo>
                    <a:pt x="23005" y="17229"/>
                  </a:lnTo>
                  <a:lnTo>
                    <a:pt x="23604" y="17249"/>
                  </a:lnTo>
                  <a:lnTo>
                    <a:pt x="23855" y="17312"/>
                  </a:lnTo>
                  <a:cubicBezTo>
                    <a:pt x="24001" y="17333"/>
                    <a:pt x="24024" y="17375"/>
                    <a:pt x="23944" y="17460"/>
                  </a:cubicBezTo>
                  <a:lnTo>
                    <a:pt x="24139" y="17480"/>
                  </a:lnTo>
                  <a:cubicBezTo>
                    <a:pt x="24244" y="17491"/>
                    <a:pt x="24308" y="17529"/>
                    <a:pt x="24281" y="17665"/>
                  </a:cubicBezTo>
                  <a:lnTo>
                    <a:pt x="23980" y="17655"/>
                  </a:lnTo>
                  <a:lnTo>
                    <a:pt x="23911" y="17705"/>
                  </a:lnTo>
                  <a:cubicBezTo>
                    <a:pt x="23633" y="17688"/>
                    <a:pt x="23339" y="17791"/>
                    <a:pt x="23068" y="17754"/>
                  </a:cubicBezTo>
                  <a:cubicBezTo>
                    <a:pt x="22977" y="17741"/>
                    <a:pt x="22885" y="17728"/>
                    <a:pt x="22794" y="17715"/>
                  </a:cubicBezTo>
                  <a:lnTo>
                    <a:pt x="22718" y="17758"/>
                  </a:lnTo>
                  <a:lnTo>
                    <a:pt x="22629" y="17715"/>
                  </a:lnTo>
                  <a:lnTo>
                    <a:pt x="22510" y="17682"/>
                  </a:lnTo>
                  <a:close/>
                  <a:moveTo>
                    <a:pt x="14863" y="15833"/>
                  </a:moveTo>
                  <a:lnTo>
                    <a:pt x="14959" y="15839"/>
                  </a:lnTo>
                  <a:lnTo>
                    <a:pt x="15002" y="15766"/>
                  </a:lnTo>
                  <a:lnTo>
                    <a:pt x="14961" y="15692"/>
                  </a:lnTo>
                  <a:lnTo>
                    <a:pt x="15109" y="15689"/>
                  </a:lnTo>
                  <a:lnTo>
                    <a:pt x="15177" y="15719"/>
                  </a:lnTo>
                  <a:lnTo>
                    <a:pt x="15217" y="15688"/>
                  </a:lnTo>
                  <a:cubicBezTo>
                    <a:pt x="15301" y="15733"/>
                    <a:pt x="15381" y="15685"/>
                    <a:pt x="15468" y="15737"/>
                  </a:cubicBezTo>
                  <a:cubicBezTo>
                    <a:pt x="15566" y="15818"/>
                    <a:pt x="15515" y="16001"/>
                    <a:pt x="15856" y="15927"/>
                  </a:cubicBezTo>
                  <a:cubicBezTo>
                    <a:pt x="15937" y="15979"/>
                    <a:pt x="16019" y="16049"/>
                    <a:pt x="16164" y="16084"/>
                  </a:cubicBezTo>
                  <a:cubicBezTo>
                    <a:pt x="16236" y="16161"/>
                    <a:pt x="16308" y="16096"/>
                    <a:pt x="16401" y="16239"/>
                  </a:cubicBezTo>
                  <a:cubicBezTo>
                    <a:pt x="16449" y="16266"/>
                    <a:pt x="16479" y="16255"/>
                    <a:pt x="16490" y="16206"/>
                  </a:cubicBezTo>
                  <a:cubicBezTo>
                    <a:pt x="16421" y="16096"/>
                    <a:pt x="16606" y="16018"/>
                    <a:pt x="16749" y="16242"/>
                  </a:cubicBezTo>
                  <a:cubicBezTo>
                    <a:pt x="16844" y="16387"/>
                    <a:pt x="16914" y="16298"/>
                    <a:pt x="16991" y="16739"/>
                  </a:cubicBezTo>
                  <a:cubicBezTo>
                    <a:pt x="17054" y="16752"/>
                    <a:pt x="17117" y="16762"/>
                    <a:pt x="17180" y="16811"/>
                  </a:cubicBezTo>
                  <a:cubicBezTo>
                    <a:pt x="17303" y="16762"/>
                    <a:pt x="17379" y="16771"/>
                    <a:pt x="17352" y="16910"/>
                  </a:cubicBezTo>
                  <a:cubicBezTo>
                    <a:pt x="17338" y="17218"/>
                    <a:pt x="17521" y="17049"/>
                    <a:pt x="17691" y="17147"/>
                  </a:cubicBezTo>
                  <a:cubicBezTo>
                    <a:pt x="17829" y="17214"/>
                    <a:pt x="17951" y="17204"/>
                    <a:pt x="18054" y="17112"/>
                  </a:cubicBezTo>
                  <a:lnTo>
                    <a:pt x="18315" y="17137"/>
                  </a:lnTo>
                  <a:lnTo>
                    <a:pt x="18425" y="17238"/>
                  </a:lnTo>
                  <a:cubicBezTo>
                    <a:pt x="18539" y="17224"/>
                    <a:pt x="18652" y="17235"/>
                    <a:pt x="18792" y="17246"/>
                  </a:cubicBezTo>
                  <a:cubicBezTo>
                    <a:pt x="18847" y="17210"/>
                    <a:pt x="18903" y="17175"/>
                    <a:pt x="18986" y="17167"/>
                  </a:cubicBezTo>
                  <a:cubicBezTo>
                    <a:pt x="19208" y="17280"/>
                    <a:pt x="19378" y="17311"/>
                    <a:pt x="19519" y="16930"/>
                  </a:cubicBezTo>
                  <a:lnTo>
                    <a:pt x="19510" y="16831"/>
                  </a:lnTo>
                  <a:lnTo>
                    <a:pt x="19556" y="16758"/>
                  </a:lnTo>
                  <a:lnTo>
                    <a:pt x="19561" y="16692"/>
                  </a:lnTo>
                  <a:lnTo>
                    <a:pt x="19645" y="16659"/>
                  </a:lnTo>
                  <a:cubicBezTo>
                    <a:pt x="19761" y="16621"/>
                    <a:pt x="19928" y="16588"/>
                    <a:pt x="20076" y="16615"/>
                  </a:cubicBezTo>
                  <a:cubicBezTo>
                    <a:pt x="20136" y="16934"/>
                    <a:pt x="20216" y="16970"/>
                    <a:pt x="20553" y="16949"/>
                  </a:cubicBezTo>
                  <a:cubicBezTo>
                    <a:pt x="20558" y="16892"/>
                    <a:pt x="20583" y="16855"/>
                    <a:pt x="20637" y="16847"/>
                  </a:cubicBezTo>
                  <a:lnTo>
                    <a:pt x="20757" y="16895"/>
                  </a:lnTo>
                  <a:cubicBezTo>
                    <a:pt x="20796" y="17032"/>
                    <a:pt x="20966" y="17088"/>
                    <a:pt x="21264" y="17064"/>
                  </a:cubicBezTo>
                  <a:cubicBezTo>
                    <a:pt x="21318" y="17193"/>
                    <a:pt x="21430" y="17248"/>
                    <a:pt x="21669" y="17142"/>
                  </a:cubicBezTo>
                  <a:cubicBezTo>
                    <a:pt x="21750" y="17158"/>
                    <a:pt x="21831" y="17173"/>
                    <a:pt x="21912" y="17189"/>
                  </a:cubicBezTo>
                  <a:cubicBezTo>
                    <a:pt x="22060" y="17258"/>
                    <a:pt x="22058" y="17366"/>
                    <a:pt x="22186" y="17447"/>
                  </a:cubicBezTo>
                  <a:cubicBezTo>
                    <a:pt x="22234" y="17507"/>
                    <a:pt x="22249" y="17451"/>
                    <a:pt x="22330" y="17626"/>
                  </a:cubicBezTo>
                  <a:cubicBezTo>
                    <a:pt x="22332" y="17754"/>
                    <a:pt x="22368" y="17851"/>
                    <a:pt x="22456" y="17905"/>
                  </a:cubicBezTo>
                  <a:cubicBezTo>
                    <a:pt x="22386" y="17960"/>
                    <a:pt x="22403" y="17997"/>
                    <a:pt x="22439" y="18016"/>
                  </a:cubicBezTo>
                  <a:lnTo>
                    <a:pt x="22414" y="18098"/>
                  </a:lnTo>
                  <a:cubicBezTo>
                    <a:pt x="22445" y="18127"/>
                    <a:pt x="22480" y="18175"/>
                    <a:pt x="22507" y="18213"/>
                  </a:cubicBezTo>
                  <a:lnTo>
                    <a:pt x="22677" y="18251"/>
                  </a:lnTo>
                  <a:cubicBezTo>
                    <a:pt x="22689" y="18308"/>
                    <a:pt x="22732" y="18341"/>
                    <a:pt x="22807" y="18349"/>
                  </a:cubicBezTo>
                  <a:cubicBezTo>
                    <a:pt x="22889" y="18365"/>
                    <a:pt x="22971" y="18361"/>
                    <a:pt x="23052" y="18339"/>
                  </a:cubicBezTo>
                  <a:lnTo>
                    <a:pt x="23086" y="18258"/>
                  </a:lnTo>
                  <a:lnTo>
                    <a:pt x="23175" y="18239"/>
                  </a:lnTo>
                  <a:lnTo>
                    <a:pt x="23946" y="18270"/>
                  </a:lnTo>
                  <a:cubicBezTo>
                    <a:pt x="24024" y="18339"/>
                    <a:pt x="24103" y="18357"/>
                    <a:pt x="24181" y="18352"/>
                  </a:cubicBezTo>
                  <a:cubicBezTo>
                    <a:pt x="24209" y="18426"/>
                    <a:pt x="24219" y="18541"/>
                    <a:pt x="24265" y="18573"/>
                  </a:cubicBezTo>
                  <a:cubicBezTo>
                    <a:pt x="24293" y="18767"/>
                    <a:pt x="24272" y="18937"/>
                    <a:pt x="24201" y="19081"/>
                  </a:cubicBezTo>
                  <a:cubicBezTo>
                    <a:pt x="24211" y="19128"/>
                    <a:pt x="24233" y="19174"/>
                    <a:pt x="24280" y="19221"/>
                  </a:cubicBezTo>
                  <a:cubicBezTo>
                    <a:pt x="24387" y="19251"/>
                    <a:pt x="24499" y="19470"/>
                    <a:pt x="24542" y="19542"/>
                  </a:cubicBezTo>
                  <a:lnTo>
                    <a:pt x="24524" y="19637"/>
                  </a:lnTo>
                  <a:lnTo>
                    <a:pt x="24424" y="19656"/>
                  </a:lnTo>
                  <a:lnTo>
                    <a:pt x="24322" y="19650"/>
                  </a:lnTo>
                  <a:lnTo>
                    <a:pt x="24235" y="19624"/>
                  </a:lnTo>
                  <a:lnTo>
                    <a:pt x="24251" y="19570"/>
                  </a:lnTo>
                  <a:lnTo>
                    <a:pt x="24120" y="19435"/>
                  </a:lnTo>
                  <a:cubicBezTo>
                    <a:pt x="24034" y="19487"/>
                    <a:pt x="23932" y="19488"/>
                    <a:pt x="23813" y="19440"/>
                  </a:cubicBezTo>
                  <a:lnTo>
                    <a:pt x="23645" y="19405"/>
                  </a:lnTo>
                  <a:cubicBezTo>
                    <a:pt x="23542" y="19294"/>
                    <a:pt x="23498" y="19345"/>
                    <a:pt x="23412" y="19296"/>
                  </a:cubicBezTo>
                  <a:cubicBezTo>
                    <a:pt x="23283" y="19199"/>
                    <a:pt x="23183" y="19197"/>
                    <a:pt x="23025" y="19142"/>
                  </a:cubicBezTo>
                  <a:cubicBezTo>
                    <a:pt x="22983" y="19046"/>
                    <a:pt x="22930" y="19024"/>
                    <a:pt x="22866" y="19074"/>
                  </a:cubicBezTo>
                  <a:lnTo>
                    <a:pt x="22781" y="19060"/>
                  </a:lnTo>
                  <a:cubicBezTo>
                    <a:pt x="22751" y="19079"/>
                    <a:pt x="22704" y="19044"/>
                    <a:pt x="22670" y="19068"/>
                  </a:cubicBezTo>
                  <a:lnTo>
                    <a:pt x="22636" y="18990"/>
                  </a:lnTo>
                  <a:cubicBezTo>
                    <a:pt x="22626" y="19042"/>
                    <a:pt x="22616" y="19074"/>
                    <a:pt x="22579" y="19076"/>
                  </a:cubicBezTo>
                  <a:cubicBezTo>
                    <a:pt x="22555" y="19066"/>
                    <a:pt x="22541" y="19034"/>
                    <a:pt x="22547" y="19003"/>
                  </a:cubicBezTo>
                  <a:cubicBezTo>
                    <a:pt x="22521" y="19052"/>
                    <a:pt x="22471" y="19071"/>
                    <a:pt x="22447" y="19129"/>
                  </a:cubicBezTo>
                  <a:cubicBezTo>
                    <a:pt x="22334" y="19141"/>
                    <a:pt x="22305" y="19084"/>
                    <a:pt x="22228" y="19084"/>
                  </a:cubicBezTo>
                  <a:lnTo>
                    <a:pt x="22144" y="19184"/>
                  </a:lnTo>
                  <a:lnTo>
                    <a:pt x="21881" y="19159"/>
                  </a:lnTo>
                  <a:cubicBezTo>
                    <a:pt x="21713" y="19091"/>
                    <a:pt x="21559" y="19066"/>
                    <a:pt x="21407" y="19052"/>
                  </a:cubicBezTo>
                  <a:cubicBezTo>
                    <a:pt x="21336" y="19037"/>
                    <a:pt x="21206" y="18934"/>
                    <a:pt x="21194" y="19008"/>
                  </a:cubicBezTo>
                  <a:cubicBezTo>
                    <a:pt x="21074" y="18971"/>
                    <a:pt x="21005" y="18977"/>
                    <a:pt x="20988" y="19028"/>
                  </a:cubicBezTo>
                  <a:lnTo>
                    <a:pt x="20912" y="18982"/>
                  </a:lnTo>
                  <a:lnTo>
                    <a:pt x="20912" y="19100"/>
                  </a:lnTo>
                  <a:cubicBezTo>
                    <a:pt x="20867" y="19095"/>
                    <a:pt x="20802" y="19078"/>
                    <a:pt x="20730" y="19027"/>
                  </a:cubicBezTo>
                  <a:lnTo>
                    <a:pt x="20616" y="19057"/>
                  </a:lnTo>
                  <a:lnTo>
                    <a:pt x="20514" y="18989"/>
                  </a:lnTo>
                  <a:lnTo>
                    <a:pt x="20172" y="18995"/>
                  </a:lnTo>
                  <a:lnTo>
                    <a:pt x="20113" y="18884"/>
                  </a:lnTo>
                  <a:lnTo>
                    <a:pt x="20065" y="18981"/>
                  </a:lnTo>
                  <a:lnTo>
                    <a:pt x="19390" y="18807"/>
                  </a:lnTo>
                  <a:lnTo>
                    <a:pt x="19217" y="18731"/>
                  </a:lnTo>
                  <a:lnTo>
                    <a:pt x="19034" y="18618"/>
                  </a:lnTo>
                  <a:cubicBezTo>
                    <a:pt x="18949" y="18626"/>
                    <a:pt x="18863" y="18604"/>
                    <a:pt x="18777" y="18552"/>
                  </a:cubicBezTo>
                  <a:lnTo>
                    <a:pt x="18661" y="18453"/>
                  </a:lnTo>
                  <a:cubicBezTo>
                    <a:pt x="18433" y="18433"/>
                    <a:pt x="18244" y="18421"/>
                    <a:pt x="18113" y="18420"/>
                  </a:cubicBezTo>
                  <a:cubicBezTo>
                    <a:pt x="17964" y="18375"/>
                    <a:pt x="17984" y="18323"/>
                    <a:pt x="17916" y="18271"/>
                  </a:cubicBezTo>
                  <a:cubicBezTo>
                    <a:pt x="17725" y="18286"/>
                    <a:pt x="17549" y="18301"/>
                    <a:pt x="17397" y="18297"/>
                  </a:cubicBezTo>
                  <a:lnTo>
                    <a:pt x="17219" y="18096"/>
                  </a:lnTo>
                  <a:cubicBezTo>
                    <a:pt x="17150" y="17965"/>
                    <a:pt x="17094" y="17941"/>
                    <a:pt x="17051" y="18024"/>
                  </a:cubicBezTo>
                  <a:cubicBezTo>
                    <a:pt x="16958" y="17944"/>
                    <a:pt x="16915" y="17989"/>
                    <a:pt x="16866" y="17990"/>
                  </a:cubicBezTo>
                  <a:lnTo>
                    <a:pt x="16825" y="18113"/>
                  </a:lnTo>
                  <a:lnTo>
                    <a:pt x="16465" y="18094"/>
                  </a:lnTo>
                  <a:lnTo>
                    <a:pt x="16316" y="18035"/>
                  </a:lnTo>
                  <a:lnTo>
                    <a:pt x="16167" y="18007"/>
                  </a:lnTo>
                  <a:lnTo>
                    <a:pt x="16011" y="17991"/>
                  </a:lnTo>
                  <a:lnTo>
                    <a:pt x="15886" y="17863"/>
                  </a:lnTo>
                  <a:lnTo>
                    <a:pt x="15763" y="17802"/>
                  </a:lnTo>
                  <a:lnTo>
                    <a:pt x="15661" y="17776"/>
                  </a:lnTo>
                  <a:cubicBezTo>
                    <a:pt x="15587" y="17777"/>
                    <a:pt x="15520" y="17769"/>
                    <a:pt x="15439" y="17734"/>
                  </a:cubicBezTo>
                  <a:lnTo>
                    <a:pt x="15143" y="17643"/>
                  </a:lnTo>
                  <a:cubicBezTo>
                    <a:pt x="14865" y="17573"/>
                    <a:pt x="14637" y="17670"/>
                    <a:pt x="14309" y="17544"/>
                  </a:cubicBezTo>
                  <a:cubicBezTo>
                    <a:pt x="14063" y="17353"/>
                    <a:pt x="14153" y="17273"/>
                    <a:pt x="14236" y="17231"/>
                  </a:cubicBezTo>
                  <a:lnTo>
                    <a:pt x="14323" y="17236"/>
                  </a:lnTo>
                  <a:lnTo>
                    <a:pt x="14258" y="17186"/>
                  </a:lnTo>
                  <a:lnTo>
                    <a:pt x="14382" y="17050"/>
                  </a:lnTo>
                  <a:lnTo>
                    <a:pt x="14274" y="16946"/>
                  </a:lnTo>
                  <a:cubicBezTo>
                    <a:pt x="14071" y="17055"/>
                    <a:pt x="14004" y="16985"/>
                    <a:pt x="13981" y="16920"/>
                  </a:cubicBezTo>
                  <a:lnTo>
                    <a:pt x="13926" y="16907"/>
                  </a:lnTo>
                  <a:cubicBezTo>
                    <a:pt x="13865" y="16891"/>
                    <a:pt x="13774" y="16842"/>
                    <a:pt x="13800" y="16788"/>
                  </a:cubicBezTo>
                  <a:lnTo>
                    <a:pt x="13554" y="16852"/>
                  </a:lnTo>
                  <a:cubicBezTo>
                    <a:pt x="13549" y="17098"/>
                    <a:pt x="13358" y="17018"/>
                    <a:pt x="13434" y="16885"/>
                  </a:cubicBezTo>
                  <a:cubicBezTo>
                    <a:pt x="13222" y="16856"/>
                    <a:pt x="13089" y="16830"/>
                    <a:pt x="12861" y="16818"/>
                  </a:cubicBezTo>
                  <a:cubicBezTo>
                    <a:pt x="12822" y="16792"/>
                    <a:pt x="12784" y="16767"/>
                    <a:pt x="12745" y="16741"/>
                  </a:cubicBezTo>
                  <a:cubicBezTo>
                    <a:pt x="12747" y="16704"/>
                    <a:pt x="12749" y="16666"/>
                    <a:pt x="12751" y="16629"/>
                  </a:cubicBezTo>
                  <a:cubicBezTo>
                    <a:pt x="12752" y="16584"/>
                    <a:pt x="12752" y="16539"/>
                    <a:pt x="12753" y="16494"/>
                  </a:cubicBezTo>
                  <a:cubicBezTo>
                    <a:pt x="12711" y="16481"/>
                    <a:pt x="12681" y="16485"/>
                    <a:pt x="12639" y="16505"/>
                  </a:cubicBezTo>
                  <a:cubicBezTo>
                    <a:pt x="12643" y="16456"/>
                    <a:pt x="12640" y="16407"/>
                    <a:pt x="12694" y="16359"/>
                  </a:cubicBezTo>
                  <a:cubicBezTo>
                    <a:pt x="12810" y="16288"/>
                    <a:pt x="12905" y="16260"/>
                    <a:pt x="12854" y="16522"/>
                  </a:cubicBezTo>
                  <a:cubicBezTo>
                    <a:pt x="12993" y="16524"/>
                    <a:pt x="13127" y="16557"/>
                    <a:pt x="13272" y="16472"/>
                  </a:cubicBezTo>
                  <a:cubicBezTo>
                    <a:pt x="13211" y="16424"/>
                    <a:pt x="13261" y="16214"/>
                    <a:pt x="13446" y="16230"/>
                  </a:cubicBezTo>
                  <a:cubicBezTo>
                    <a:pt x="13558" y="16132"/>
                    <a:pt x="13483" y="15982"/>
                    <a:pt x="13521" y="15870"/>
                  </a:cubicBezTo>
                  <a:lnTo>
                    <a:pt x="13689" y="15721"/>
                  </a:lnTo>
                  <a:cubicBezTo>
                    <a:pt x="13720" y="15714"/>
                    <a:pt x="13751" y="15708"/>
                    <a:pt x="13782" y="15702"/>
                  </a:cubicBezTo>
                  <a:cubicBezTo>
                    <a:pt x="13718" y="15669"/>
                    <a:pt x="13726" y="15632"/>
                    <a:pt x="13794" y="15565"/>
                  </a:cubicBezTo>
                  <a:cubicBezTo>
                    <a:pt x="13819" y="15576"/>
                    <a:pt x="13838" y="15574"/>
                    <a:pt x="13863" y="15584"/>
                  </a:cubicBezTo>
                  <a:cubicBezTo>
                    <a:pt x="13877" y="15613"/>
                    <a:pt x="13891" y="15642"/>
                    <a:pt x="13906" y="15671"/>
                  </a:cubicBezTo>
                  <a:cubicBezTo>
                    <a:pt x="13902" y="15692"/>
                    <a:pt x="13898" y="15712"/>
                    <a:pt x="13894" y="15733"/>
                  </a:cubicBezTo>
                  <a:cubicBezTo>
                    <a:pt x="13918" y="15735"/>
                    <a:pt x="13943" y="15737"/>
                    <a:pt x="13968" y="15739"/>
                  </a:cubicBezTo>
                  <a:cubicBezTo>
                    <a:pt x="13962" y="15717"/>
                    <a:pt x="13956" y="15694"/>
                    <a:pt x="13949" y="15671"/>
                  </a:cubicBezTo>
                  <a:cubicBezTo>
                    <a:pt x="13991" y="15665"/>
                    <a:pt x="14032" y="15659"/>
                    <a:pt x="14074" y="15652"/>
                  </a:cubicBezTo>
                  <a:cubicBezTo>
                    <a:pt x="14088" y="15654"/>
                    <a:pt x="14103" y="15657"/>
                    <a:pt x="14117" y="15659"/>
                  </a:cubicBezTo>
                  <a:cubicBezTo>
                    <a:pt x="14119" y="15673"/>
                    <a:pt x="14121" y="15688"/>
                    <a:pt x="14123" y="15702"/>
                  </a:cubicBezTo>
                  <a:cubicBezTo>
                    <a:pt x="14140" y="15708"/>
                    <a:pt x="14157" y="15714"/>
                    <a:pt x="14173" y="15721"/>
                  </a:cubicBezTo>
                  <a:cubicBezTo>
                    <a:pt x="14200" y="15729"/>
                    <a:pt x="14227" y="15737"/>
                    <a:pt x="14254" y="15746"/>
                  </a:cubicBezTo>
                  <a:cubicBezTo>
                    <a:pt x="14264" y="15717"/>
                    <a:pt x="14266" y="15688"/>
                    <a:pt x="14260" y="15659"/>
                  </a:cubicBezTo>
                  <a:cubicBezTo>
                    <a:pt x="14297" y="15650"/>
                    <a:pt x="14335" y="15650"/>
                    <a:pt x="14372" y="15659"/>
                  </a:cubicBezTo>
                  <a:cubicBezTo>
                    <a:pt x="14393" y="15683"/>
                    <a:pt x="14413" y="15708"/>
                    <a:pt x="14434" y="15733"/>
                  </a:cubicBezTo>
                  <a:cubicBezTo>
                    <a:pt x="14475" y="15764"/>
                    <a:pt x="14517" y="15770"/>
                    <a:pt x="14558" y="15752"/>
                  </a:cubicBezTo>
                  <a:cubicBezTo>
                    <a:pt x="14571" y="15758"/>
                    <a:pt x="14583" y="15764"/>
                    <a:pt x="14596" y="15770"/>
                  </a:cubicBezTo>
                  <a:cubicBezTo>
                    <a:pt x="14608" y="15768"/>
                    <a:pt x="14620" y="15766"/>
                    <a:pt x="14633" y="15764"/>
                  </a:cubicBezTo>
                  <a:cubicBezTo>
                    <a:pt x="14641" y="15783"/>
                    <a:pt x="14649" y="15801"/>
                    <a:pt x="14658" y="15820"/>
                  </a:cubicBezTo>
                  <a:cubicBezTo>
                    <a:pt x="14726" y="15874"/>
                    <a:pt x="14794" y="15912"/>
                    <a:pt x="14863" y="15833"/>
                  </a:cubicBezTo>
                  <a:close/>
                  <a:moveTo>
                    <a:pt x="24387" y="18804"/>
                  </a:moveTo>
                  <a:lnTo>
                    <a:pt x="24476" y="18862"/>
                  </a:lnTo>
                  <a:lnTo>
                    <a:pt x="24711" y="18817"/>
                  </a:lnTo>
                  <a:lnTo>
                    <a:pt x="24990" y="18855"/>
                  </a:lnTo>
                  <a:lnTo>
                    <a:pt x="25085" y="18747"/>
                  </a:lnTo>
                  <a:lnTo>
                    <a:pt x="25154" y="18766"/>
                  </a:lnTo>
                  <a:lnTo>
                    <a:pt x="25161" y="18843"/>
                  </a:lnTo>
                  <a:lnTo>
                    <a:pt x="25458" y="18881"/>
                  </a:lnTo>
                  <a:lnTo>
                    <a:pt x="25528" y="18849"/>
                  </a:lnTo>
                  <a:lnTo>
                    <a:pt x="25807" y="19064"/>
                  </a:lnTo>
                  <a:lnTo>
                    <a:pt x="25864" y="19267"/>
                  </a:lnTo>
                  <a:lnTo>
                    <a:pt x="25870" y="19369"/>
                  </a:lnTo>
                  <a:lnTo>
                    <a:pt x="25794" y="19349"/>
                  </a:lnTo>
                  <a:lnTo>
                    <a:pt x="25592" y="19413"/>
                  </a:lnTo>
                  <a:lnTo>
                    <a:pt x="25522" y="19470"/>
                  </a:lnTo>
                  <a:lnTo>
                    <a:pt x="25503" y="19565"/>
                  </a:lnTo>
                  <a:lnTo>
                    <a:pt x="25376" y="19628"/>
                  </a:lnTo>
                  <a:lnTo>
                    <a:pt x="25287" y="19704"/>
                  </a:lnTo>
                  <a:lnTo>
                    <a:pt x="25104" y="19432"/>
                  </a:lnTo>
                  <a:lnTo>
                    <a:pt x="25002" y="19305"/>
                  </a:lnTo>
                  <a:lnTo>
                    <a:pt x="24850" y="19286"/>
                  </a:lnTo>
                  <a:lnTo>
                    <a:pt x="24635" y="19216"/>
                  </a:lnTo>
                  <a:lnTo>
                    <a:pt x="24470" y="19210"/>
                  </a:lnTo>
                  <a:lnTo>
                    <a:pt x="24349" y="19178"/>
                  </a:lnTo>
                  <a:lnTo>
                    <a:pt x="24305" y="19039"/>
                  </a:lnTo>
                  <a:lnTo>
                    <a:pt x="24337" y="18906"/>
                  </a:lnTo>
                  <a:lnTo>
                    <a:pt x="24387" y="18804"/>
                  </a:lnTo>
                  <a:close/>
                  <a:moveTo>
                    <a:pt x="27057" y="10865"/>
                  </a:moveTo>
                  <a:cubicBezTo>
                    <a:pt x="27076" y="10811"/>
                    <a:pt x="27084" y="10747"/>
                    <a:pt x="27050" y="10704"/>
                  </a:cubicBezTo>
                  <a:lnTo>
                    <a:pt x="27154" y="10589"/>
                  </a:lnTo>
                  <a:cubicBezTo>
                    <a:pt x="27245" y="10591"/>
                    <a:pt x="27313" y="10535"/>
                    <a:pt x="27359" y="10419"/>
                  </a:cubicBezTo>
                  <a:cubicBezTo>
                    <a:pt x="27468" y="10455"/>
                    <a:pt x="27573" y="10420"/>
                    <a:pt x="27667" y="10228"/>
                  </a:cubicBezTo>
                  <a:lnTo>
                    <a:pt x="27744" y="10159"/>
                  </a:lnTo>
                  <a:cubicBezTo>
                    <a:pt x="27776" y="10031"/>
                    <a:pt x="27836" y="9975"/>
                    <a:pt x="27925" y="9989"/>
                  </a:cubicBezTo>
                  <a:lnTo>
                    <a:pt x="27933" y="9854"/>
                  </a:lnTo>
                  <a:lnTo>
                    <a:pt x="27986" y="9811"/>
                  </a:lnTo>
                  <a:lnTo>
                    <a:pt x="27978" y="9935"/>
                  </a:lnTo>
                  <a:lnTo>
                    <a:pt x="28040" y="9960"/>
                  </a:lnTo>
                  <a:cubicBezTo>
                    <a:pt x="28112" y="9962"/>
                    <a:pt x="28163" y="9929"/>
                    <a:pt x="28193" y="9860"/>
                  </a:cubicBezTo>
                  <a:cubicBezTo>
                    <a:pt x="28141" y="9810"/>
                    <a:pt x="28117" y="9753"/>
                    <a:pt x="28121" y="9689"/>
                  </a:cubicBezTo>
                  <a:lnTo>
                    <a:pt x="28059" y="9636"/>
                  </a:lnTo>
                  <a:lnTo>
                    <a:pt x="28107" y="9534"/>
                  </a:lnTo>
                  <a:lnTo>
                    <a:pt x="28150" y="9578"/>
                  </a:lnTo>
                  <a:cubicBezTo>
                    <a:pt x="28149" y="9816"/>
                    <a:pt x="28228" y="9890"/>
                    <a:pt x="28398" y="9758"/>
                  </a:cubicBezTo>
                  <a:cubicBezTo>
                    <a:pt x="28411" y="9662"/>
                    <a:pt x="28408" y="9746"/>
                    <a:pt x="28302" y="9673"/>
                  </a:cubicBezTo>
                  <a:lnTo>
                    <a:pt x="28346" y="9641"/>
                  </a:lnTo>
                  <a:lnTo>
                    <a:pt x="28338" y="9598"/>
                  </a:lnTo>
                  <a:lnTo>
                    <a:pt x="28317" y="9561"/>
                  </a:lnTo>
                  <a:lnTo>
                    <a:pt x="28358" y="9486"/>
                  </a:lnTo>
                  <a:lnTo>
                    <a:pt x="28378" y="9401"/>
                  </a:lnTo>
                  <a:lnTo>
                    <a:pt x="28264" y="9427"/>
                  </a:lnTo>
                  <a:lnTo>
                    <a:pt x="28203" y="9528"/>
                  </a:lnTo>
                  <a:lnTo>
                    <a:pt x="28289" y="9560"/>
                  </a:lnTo>
                  <a:lnTo>
                    <a:pt x="28180" y="9561"/>
                  </a:lnTo>
                  <a:lnTo>
                    <a:pt x="28135" y="9491"/>
                  </a:lnTo>
                  <a:cubicBezTo>
                    <a:pt x="28272" y="9353"/>
                    <a:pt x="28334" y="9246"/>
                    <a:pt x="28229" y="9208"/>
                  </a:cubicBezTo>
                  <a:cubicBezTo>
                    <a:pt x="28130" y="9201"/>
                    <a:pt x="28156" y="9070"/>
                    <a:pt x="28199" y="8921"/>
                  </a:cubicBezTo>
                  <a:lnTo>
                    <a:pt x="28152" y="8861"/>
                  </a:lnTo>
                  <a:lnTo>
                    <a:pt x="28216" y="8681"/>
                  </a:lnTo>
                  <a:cubicBezTo>
                    <a:pt x="28255" y="8796"/>
                    <a:pt x="28269" y="8685"/>
                    <a:pt x="28280" y="8542"/>
                  </a:cubicBezTo>
                  <a:lnTo>
                    <a:pt x="28327" y="8355"/>
                  </a:lnTo>
                  <a:lnTo>
                    <a:pt x="28374" y="8328"/>
                  </a:lnTo>
                  <a:lnTo>
                    <a:pt x="28421" y="8270"/>
                  </a:lnTo>
                  <a:cubicBezTo>
                    <a:pt x="28452" y="8286"/>
                    <a:pt x="28462" y="8252"/>
                    <a:pt x="28451" y="8168"/>
                  </a:cubicBezTo>
                  <a:lnTo>
                    <a:pt x="28536" y="7940"/>
                  </a:lnTo>
                  <a:cubicBezTo>
                    <a:pt x="28574" y="7902"/>
                    <a:pt x="28612" y="7891"/>
                    <a:pt x="28640" y="7843"/>
                  </a:cubicBezTo>
                  <a:lnTo>
                    <a:pt x="28688" y="7870"/>
                  </a:lnTo>
                  <a:cubicBezTo>
                    <a:pt x="28726" y="7795"/>
                    <a:pt x="28785" y="7785"/>
                    <a:pt x="28865" y="7838"/>
                  </a:cubicBezTo>
                  <a:cubicBezTo>
                    <a:pt x="28953" y="7868"/>
                    <a:pt x="28963" y="7821"/>
                    <a:pt x="28959" y="7714"/>
                  </a:cubicBezTo>
                  <a:cubicBezTo>
                    <a:pt x="29088" y="7700"/>
                    <a:pt x="29223" y="7730"/>
                    <a:pt x="29365" y="7802"/>
                  </a:cubicBezTo>
                  <a:cubicBezTo>
                    <a:pt x="29406" y="7776"/>
                    <a:pt x="29468" y="7772"/>
                    <a:pt x="29552" y="7789"/>
                  </a:cubicBezTo>
                  <a:cubicBezTo>
                    <a:pt x="29629" y="7791"/>
                    <a:pt x="29721" y="7698"/>
                    <a:pt x="29782" y="7797"/>
                  </a:cubicBezTo>
                  <a:cubicBezTo>
                    <a:pt x="29961" y="7784"/>
                    <a:pt x="30087" y="7690"/>
                    <a:pt x="30138" y="7478"/>
                  </a:cubicBezTo>
                  <a:cubicBezTo>
                    <a:pt x="30082" y="7385"/>
                    <a:pt x="30018" y="7427"/>
                    <a:pt x="29970" y="7432"/>
                  </a:cubicBezTo>
                  <a:lnTo>
                    <a:pt x="29819" y="7219"/>
                  </a:lnTo>
                  <a:lnTo>
                    <a:pt x="29758" y="7247"/>
                  </a:lnTo>
                  <a:lnTo>
                    <a:pt x="29571" y="7077"/>
                  </a:lnTo>
                  <a:cubicBezTo>
                    <a:pt x="29554" y="6949"/>
                    <a:pt x="29510" y="6932"/>
                    <a:pt x="29429" y="6988"/>
                  </a:cubicBezTo>
                  <a:lnTo>
                    <a:pt x="29291" y="6863"/>
                  </a:lnTo>
                  <a:cubicBezTo>
                    <a:pt x="29204" y="6861"/>
                    <a:pt x="29137" y="6836"/>
                    <a:pt x="29115" y="6759"/>
                  </a:cubicBezTo>
                  <a:cubicBezTo>
                    <a:pt x="29030" y="6766"/>
                    <a:pt x="28985" y="6726"/>
                    <a:pt x="28998" y="6614"/>
                  </a:cubicBezTo>
                  <a:lnTo>
                    <a:pt x="28880" y="6516"/>
                  </a:lnTo>
                  <a:cubicBezTo>
                    <a:pt x="28621" y="6607"/>
                    <a:pt x="28765" y="6319"/>
                    <a:pt x="28740" y="6218"/>
                  </a:cubicBezTo>
                  <a:lnTo>
                    <a:pt x="28682" y="6177"/>
                  </a:lnTo>
                  <a:lnTo>
                    <a:pt x="28688" y="6134"/>
                  </a:lnTo>
                  <a:cubicBezTo>
                    <a:pt x="28904" y="6152"/>
                    <a:pt x="29037" y="5900"/>
                    <a:pt x="28893" y="5835"/>
                  </a:cubicBezTo>
                  <a:lnTo>
                    <a:pt x="28657" y="5584"/>
                  </a:lnTo>
                  <a:lnTo>
                    <a:pt x="28587" y="5350"/>
                  </a:lnTo>
                  <a:lnTo>
                    <a:pt x="28496" y="5363"/>
                  </a:lnTo>
                  <a:lnTo>
                    <a:pt x="28365" y="5219"/>
                  </a:lnTo>
                  <a:cubicBezTo>
                    <a:pt x="28125" y="5219"/>
                    <a:pt x="28058" y="5183"/>
                    <a:pt x="28181" y="4940"/>
                  </a:cubicBezTo>
                  <a:cubicBezTo>
                    <a:pt x="28217" y="4902"/>
                    <a:pt x="28186" y="4864"/>
                    <a:pt x="28152" y="4848"/>
                  </a:cubicBezTo>
                  <a:cubicBezTo>
                    <a:pt x="28101" y="4868"/>
                    <a:pt x="28049" y="4841"/>
                    <a:pt x="27998" y="4767"/>
                  </a:cubicBezTo>
                  <a:cubicBezTo>
                    <a:pt x="27967" y="4781"/>
                    <a:pt x="27922" y="4746"/>
                    <a:pt x="27938" y="4693"/>
                  </a:cubicBezTo>
                  <a:lnTo>
                    <a:pt x="28158" y="4633"/>
                  </a:lnTo>
                  <a:cubicBezTo>
                    <a:pt x="28172" y="4606"/>
                    <a:pt x="28173" y="4575"/>
                    <a:pt x="28159" y="4538"/>
                  </a:cubicBezTo>
                  <a:cubicBezTo>
                    <a:pt x="28122" y="4509"/>
                    <a:pt x="28072" y="4493"/>
                    <a:pt x="28007" y="4492"/>
                  </a:cubicBezTo>
                  <a:lnTo>
                    <a:pt x="27866" y="4354"/>
                  </a:lnTo>
                  <a:lnTo>
                    <a:pt x="27722" y="4354"/>
                  </a:lnTo>
                  <a:lnTo>
                    <a:pt x="27742" y="4278"/>
                  </a:lnTo>
                  <a:lnTo>
                    <a:pt x="27907" y="4316"/>
                  </a:lnTo>
                  <a:lnTo>
                    <a:pt x="28124" y="4252"/>
                  </a:lnTo>
                  <a:lnTo>
                    <a:pt x="28240" y="4320"/>
                  </a:lnTo>
                  <a:lnTo>
                    <a:pt x="28285" y="4281"/>
                  </a:lnTo>
                  <a:lnTo>
                    <a:pt x="28210" y="4143"/>
                  </a:lnTo>
                  <a:lnTo>
                    <a:pt x="28148" y="4078"/>
                  </a:lnTo>
                  <a:lnTo>
                    <a:pt x="28262" y="4035"/>
                  </a:lnTo>
                  <a:lnTo>
                    <a:pt x="28454" y="4070"/>
                  </a:lnTo>
                  <a:lnTo>
                    <a:pt x="28379" y="3962"/>
                  </a:lnTo>
                  <a:lnTo>
                    <a:pt x="28214" y="3854"/>
                  </a:lnTo>
                  <a:lnTo>
                    <a:pt x="28318" y="3781"/>
                  </a:lnTo>
                  <a:lnTo>
                    <a:pt x="28380" y="3768"/>
                  </a:lnTo>
                  <a:lnTo>
                    <a:pt x="28492" y="3874"/>
                  </a:lnTo>
                  <a:cubicBezTo>
                    <a:pt x="28520" y="3836"/>
                    <a:pt x="28549" y="3798"/>
                    <a:pt x="28577" y="3759"/>
                  </a:cubicBezTo>
                  <a:cubicBezTo>
                    <a:pt x="28635" y="3762"/>
                    <a:pt x="28694" y="3764"/>
                    <a:pt x="28752" y="3767"/>
                  </a:cubicBezTo>
                  <a:cubicBezTo>
                    <a:pt x="28754" y="3705"/>
                    <a:pt x="28755" y="3644"/>
                    <a:pt x="28756" y="3582"/>
                  </a:cubicBezTo>
                  <a:cubicBezTo>
                    <a:pt x="28733" y="3585"/>
                    <a:pt x="28710" y="3588"/>
                    <a:pt x="28687" y="3590"/>
                  </a:cubicBezTo>
                  <a:cubicBezTo>
                    <a:pt x="28641" y="3561"/>
                    <a:pt x="28595" y="3531"/>
                    <a:pt x="28550" y="3501"/>
                  </a:cubicBezTo>
                  <a:cubicBezTo>
                    <a:pt x="28517" y="3489"/>
                    <a:pt x="28484" y="3477"/>
                    <a:pt x="28452" y="3465"/>
                  </a:cubicBezTo>
                  <a:lnTo>
                    <a:pt x="28371" y="3352"/>
                  </a:lnTo>
                  <a:cubicBezTo>
                    <a:pt x="28397" y="3326"/>
                    <a:pt x="28424" y="3301"/>
                    <a:pt x="28451" y="3275"/>
                  </a:cubicBezTo>
                  <a:cubicBezTo>
                    <a:pt x="28527" y="3341"/>
                    <a:pt x="28603" y="3407"/>
                    <a:pt x="28679" y="3473"/>
                  </a:cubicBezTo>
                  <a:cubicBezTo>
                    <a:pt x="28742" y="3503"/>
                    <a:pt x="28804" y="3533"/>
                    <a:pt x="28867" y="3563"/>
                  </a:cubicBezTo>
                  <a:cubicBezTo>
                    <a:pt x="28897" y="3527"/>
                    <a:pt x="28972" y="3490"/>
                    <a:pt x="29145" y="3454"/>
                  </a:cubicBezTo>
                  <a:cubicBezTo>
                    <a:pt x="29175" y="3457"/>
                    <a:pt x="29205" y="3461"/>
                    <a:pt x="29235" y="3464"/>
                  </a:cubicBezTo>
                  <a:cubicBezTo>
                    <a:pt x="29273" y="3401"/>
                    <a:pt x="29321" y="3391"/>
                    <a:pt x="29378" y="3435"/>
                  </a:cubicBezTo>
                  <a:cubicBezTo>
                    <a:pt x="29455" y="3348"/>
                    <a:pt x="29522" y="3324"/>
                    <a:pt x="29581" y="3363"/>
                  </a:cubicBezTo>
                  <a:cubicBezTo>
                    <a:pt x="29566" y="3306"/>
                    <a:pt x="29569" y="3249"/>
                    <a:pt x="29591" y="3192"/>
                  </a:cubicBezTo>
                  <a:lnTo>
                    <a:pt x="29533" y="3215"/>
                  </a:lnTo>
                  <a:lnTo>
                    <a:pt x="29453" y="3263"/>
                  </a:lnTo>
                  <a:lnTo>
                    <a:pt x="29358" y="3188"/>
                  </a:lnTo>
                  <a:lnTo>
                    <a:pt x="29343" y="3096"/>
                  </a:lnTo>
                  <a:lnTo>
                    <a:pt x="29266" y="3080"/>
                  </a:lnTo>
                  <a:cubicBezTo>
                    <a:pt x="29176" y="2836"/>
                    <a:pt x="29063" y="2833"/>
                    <a:pt x="29002" y="2767"/>
                  </a:cubicBezTo>
                  <a:lnTo>
                    <a:pt x="29072" y="2684"/>
                  </a:lnTo>
                  <a:lnTo>
                    <a:pt x="29132" y="2698"/>
                  </a:lnTo>
                  <a:cubicBezTo>
                    <a:pt x="29138" y="2626"/>
                    <a:pt x="29177" y="2574"/>
                    <a:pt x="29250" y="2643"/>
                  </a:cubicBezTo>
                  <a:cubicBezTo>
                    <a:pt x="29224" y="2454"/>
                    <a:pt x="29474" y="2582"/>
                    <a:pt x="29455" y="2662"/>
                  </a:cubicBezTo>
                  <a:cubicBezTo>
                    <a:pt x="29574" y="2576"/>
                    <a:pt x="29679" y="2651"/>
                    <a:pt x="29791" y="2646"/>
                  </a:cubicBezTo>
                  <a:cubicBezTo>
                    <a:pt x="30030" y="2551"/>
                    <a:pt x="30269" y="2362"/>
                    <a:pt x="30447" y="2321"/>
                  </a:cubicBezTo>
                  <a:lnTo>
                    <a:pt x="30461" y="2099"/>
                  </a:lnTo>
                  <a:lnTo>
                    <a:pt x="30282" y="1975"/>
                  </a:lnTo>
                  <a:lnTo>
                    <a:pt x="30206" y="2077"/>
                  </a:lnTo>
                  <a:lnTo>
                    <a:pt x="30089" y="2008"/>
                  </a:lnTo>
                  <a:lnTo>
                    <a:pt x="30041" y="2049"/>
                  </a:lnTo>
                  <a:lnTo>
                    <a:pt x="29950" y="2019"/>
                  </a:lnTo>
                  <a:lnTo>
                    <a:pt x="29877" y="2063"/>
                  </a:lnTo>
                  <a:lnTo>
                    <a:pt x="29836" y="1907"/>
                  </a:lnTo>
                  <a:cubicBezTo>
                    <a:pt x="29776" y="1921"/>
                    <a:pt x="29742" y="1800"/>
                    <a:pt x="29655" y="1826"/>
                  </a:cubicBezTo>
                  <a:cubicBezTo>
                    <a:pt x="29634" y="2021"/>
                    <a:pt x="29472" y="1953"/>
                    <a:pt x="29520" y="1762"/>
                  </a:cubicBezTo>
                  <a:cubicBezTo>
                    <a:pt x="29393" y="1717"/>
                    <a:pt x="29429" y="1662"/>
                    <a:pt x="29445" y="1613"/>
                  </a:cubicBezTo>
                  <a:lnTo>
                    <a:pt x="29329" y="1537"/>
                  </a:lnTo>
                  <a:lnTo>
                    <a:pt x="29256" y="1603"/>
                  </a:lnTo>
                  <a:lnTo>
                    <a:pt x="29102" y="1615"/>
                  </a:lnTo>
                  <a:lnTo>
                    <a:pt x="29030" y="1669"/>
                  </a:lnTo>
                  <a:lnTo>
                    <a:pt x="29108" y="1710"/>
                  </a:lnTo>
                  <a:cubicBezTo>
                    <a:pt x="29072" y="1703"/>
                    <a:pt x="29026" y="1798"/>
                    <a:pt x="29001" y="1690"/>
                  </a:cubicBezTo>
                  <a:cubicBezTo>
                    <a:pt x="28902" y="1788"/>
                    <a:pt x="28646" y="1637"/>
                    <a:pt x="28741" y="1598"/>
                  </a:cubicBezTo>
                  <a:cubicBezTo>
                    <a:pt x="28819" y="1592"/>
                    <a:pt x="28933" y="1483"/>
                    <a:pt x="28975" y="1578"/>
                  </a:cubicBezTo>
                  <a:cubicBezTo>
                    <a:pt x="29026" y="1538"/>
                    <a:pt x="29037" y="1505"/>
                    <a:pt x="29007" y="1478"/>
                  </a:cubicBezTo>
                  <a:lnTo>
                    <a:pt x="28902" y="1458"/>
                  </a:lnTo>
                  <a:lnTo>
                    <a:pt x="28929" y="1403"/>
                  </a:lnTo>
                  <a:cubicBezTo>
                    <a:pt x="28928" y="1232"/>
                    <a:pt x="28881" y="1316"/>
                    <a:pt x="28834" y="1258"/>
                  </a:cubicBezTo>
                  <a:lnTo>
                    <a:pt x="28824" y="1318"/>
                  </a:lnTo>
                  <a:lnTo>
                    <a:pt x="28715" y="1433"/>
                  </a:lnTo>
                  <a:lnTo>
                    <a:pt x="28638" y="1391"/>
                  </a:lnTo>
                  <a:cubicBezTo>
                    <a:pt x="28445" y="1484"/>
                    <a:pt x="28363" y="1503"/>
                    <a:pt x="28333" y="1487"/>
                  </a:cubicBezTo>
                  <a:lnTo>
                    <a:pt x="28449" y="1402"/>
                  </a:lnTo>
                  <a:lnTo>
                    <a:pt x="28447" y="1350"/>
                  </a:lnTo>
                  <a:cubicBezTo>
                    <a:pt x="28384" y="1331"/>
                    <a:pt x="28382" y="1298"/>
                    <a:pt x="28441" y="1251"/>
                  </a:cubicBezTo>
                  <a:cubicBezTo>
                    <a:pt x="28352" y="1123"/>
                    <a:pt x="28419" y="972"/>
                    <a:pt x="28505" y="1041"/>
                  </a:cubicBezTo>
                  <a:lnTo>
                    <a:pt x="28520" y="793"/>
                  </a:lnTo>
                  <a:lnTo>
                    <a:pt x="28459" y="789"/>
                  </a:lnTo>
                  <a:lnTo>
                    <a:pt x="28446" y="726"/>
                  </a:lnTo>
                  <a:lnTo>
                    <a:pt x="28363" y="738"/>
                  </a:lnTo>
                  <a:lnTo>
                    <a:pt x="28305" y="683"/>
                  </a:lnTo>
                  <a:lnTo>
                    <a:pt x="28296" y="590"/>
                  </a:lnTo>
                  <a:lnTo>
                    <a:pt x="28237" y="633"/>
                  </a:lnTo>
                  <a:cubicBezTo>
                    <a:pt x="28260" y="739"/>
                    <a:pt x="28135" y="819"/>
                    <a:pt x="28167" y="659"/>
                  </a:cubicBezTo>
                  <a:lnTo>
                    <a:pt x="28121" y="651"/>
                  </a:lnTo>
                  <a:cubicBezTo>
                    <a:pt x="28060" y="762"/>
                    <a:pt x="28003" y="744"/>
                    <a:pt x="28000" y="637"/>
                  </a:cubicBezTo>
                  <a:cubicBezTo>
                    <a:pt x="27951" y="608"/>
                    <a:pt x="27998" y="559"/>
                    <a:pt x="27990" y="520"/>
                  </a:cubicBezTo>
                  <a:cubicBezTo>
                    <a:pt x="27909" y="548"/>
                    <a:pt x="27875" y="515"/>
                    <a:pt x="27889" y="421"/>
                  </a:cubicBezTo>
                  <a:cubicBezTo>
                    <a:pt x="27833" y="361"/>
                    <a:pt x="27830" y="302"/>
                    <a:pt x="27883" y="214"/>
                  </a:cubicBezTo>
                  <a:cubicBezTo>
                    <a:pt x="27746" y="36"/>
                    <a:pt x="27670" y="27"/>
                    <a:pt x="27655" y="189"/>
                  </a:cubicBezTo>
                  <a:lnTo>
                    <a:pt x="27572" y="195"/>
                  </a:lnTo>
                  <a:cubicBezTo>
                    <a:pt x="27716" y="437"/>
                    <a:pt x="27603" y="506"/>
                    <a:pt x="27580" y="386"/>
                  </a:cubicBezTo>
                  <a:cubicBezTo>
                    <a:pt x="27563" y="356"/>
                    <a:pt x="27525" y="337"/>
                    <a:pt x="27497" y="450"/>
                  </a:cubicBezTo>
                  <a:lnTo>
                    <a:pt x="27433" y="515"/>
                  </a:lnTo>
                  <a:cubicBezTo>
                    <a:pt x="27263" y="732"/>
                    <a:pt x="27205" y="654"/>
                    <a:pt x="27336" y="377"/>
                  </a:cubicBezTo>
                  <a:lnTo>
                    <a:pt x="27363" y="278"/>
                  </a:lnTo>
                  <a:lnTo>
                    <a:pt x="27303" y="256"/>
                  </a:lnTo>
                  <a:lnTo>
                    <a:pt x="27390" y="162"/>
                  </a:lnTo>
                  <a:cubicBezTo>
                    <a:pt x="27316" y="27"/>
                    <a:pt x="27263" y="0"/>
                    <a:pt x="27230" y="82"/>
                  </a:cubicBezTo>
                  <a:lnTo>
                    <a:pt x="27127" y="249"/>
                  </a:lnTo>
                  <a:cubicBezTo>
                    <a:pt x="27134" y="359"/>
                    <a:pt x="27086" y="456"/>
                    <a:pt x="26983" y="539"/>
                  </a:cubicBezTo>
                  <a:cubicBezTo>
                    <a:pt x="26970" y="656"/>
                    <a:pt x="26922" y="726"/>
                    <a:pt x="26840" y="748"/>
                  </a:cubicBezTo>
                  <a:lnTo>
                    <a:pt x="26754" y="847"/>
                  </a:lnTo>
                  <a:cubicBezTo>
                    <a:pt x="26828" y="946"/>
                    <a:pt x="26806" y="956"/>
                    <a:pt x="26676" y="946"/>
                  </a:cubicBezTo>
                  <a:lnTo>
                    <a:pt x="26461" y="1210"/>
                  </a:lnTo>
                  <a:lnTo>
                    <a:pt x="26531" y="1215"/>
                  </a:lnTo>
                  <a:lnTo>
                    <a:pt x="26519" y="1302"/>
                  </a:lnTo>
                  <a:lnTo>
                    <a:pt x="26473" y="1331"/>
                  </a:lnTo>
                  <a:lnTo>
                    <a:pt x="26417" y="1474"/>
                  </a:lnTo>
                  <a:lnTo>
                    <a:pt x="26253" y="1728"/>
                  </a:lnTo>
                  <a:lnTo>
                    <a:pt x="26139" y="1875"/>
                  </a:lnTo>
                  <a:lnTo>
                    <a:pt x="25927" y="1896"/>
                  </a:lnTo>
                  <a:cubicBezTo>
                    <a:pt x="25944" y="1726"/>
                    <a:pt x="25920" y="1708"/>
                    <a:pt x="25869" y="1796"/>
                  </a:cubicBezTo>
                  <a:lnTo>
                    <a:pt x="25783" y="1912"/>
                  </a:lnTo>
                  <a:cubicBezTo>
                    <a:pt x="25737" y="1935"/>
                    <a:pt x="25703" y="1966"/>
                    <a:pt x="25697" y="2015"/>
                  </a:cubicBezTo>
                  <a:lnTo>
                    <a:pt x="25642" y="2038"/>
                  </a:lnTo>
                  <a:lnTo>
                    <a:pt x="25578" y="2043"/>
                  </a:lnTo>
                  <a:lnTo>
                    <a:pt x="25568" y="2094"/>
                  </a:lnTo>
                  <a:lnTo>
                    <a:pt x="25602" y="2134"/>
                  </a:lnTo>
                  <a:lnTo>
                    <a:pt x="25631" y="2195"/>
                  </a:lnTo>
                  <a:lnTo>
                    <a:pt x="25711" y="2209"/>
                  </a:lnTo>
                  <a:lnTo>
                    <a:pt x="25744" y="2262"/>
                  </a:lnTo>
                  <a:lnTo>
                    <a:pt x="25788" y="2276"/>
                  </a:lnTo>
                  <a:lnTo>
                    <a:pt x="25841" y="2246"/>
                  </a:lnTo>
                  <a:lnTo>
                    <a:pt x="25949" y="2282"/>
                  </a:lnTo>
                  <a:cubicBezTo>
                    <a:pt x="25948" y="2371"/>
                    <a:pt x="25919" y="2399"/>
                    <a:pt x="25863" y="2365"/>
                  </a:cubicBezTo>
                  <a:cubicBezTo>
                    <a:pt x="25758" y="2506"/>
                    <a:pt x="25662" y="2605"/>
                    <a:pt x="25577" y="2643"/>
                  </a:cubicBezTo>
                  <a:lnTo>
                    <a:pt x="25474" y="2640"/>
                  </a:lnTo>
                  <a:cubicBezTo>
                    <a:pt x="25437" y="2526"/>
                    <a:pt x="25392" y="2498"/>
                    <a:pt x="25366" y="2629"/>
                  </a:cubicBezTo>
                  <a:cubicBezTo>
                    <a:pt x="25330" y="2615"/>
                    <a:pt x="25305" y="2620"/>
                    <a:pt x="25282" y="2654"/>
                  </a:cubicBezTo>
                  <a:cubicBezTo>
                    <a:pt x="25260" y="2820"/>
                    <a:pt x="25163" y="2794"/>
                    <a:pt x="25212" y="2658"/>
                  </a:cubicBezTo>
                  <a:lnTo>
                    <a:pt x="25169" y="2642"/>
                  </a:lnTo>
                  <a:lnTo>
                    <a:pt x="25199" y="2560"/>
                  </a:lnTo>
                  <a:cubicBezTo>
                    <a:pt x="25273" y="2465"/>
                    <a:pt x="25274" y="2426"/>
                    <a:pt x="25203" y="2444"/>
                  </a:cubicBezTo>
                  <a:lnTo>
                    <a:pt x="24879" y="2569"/>
                  </a:lnTo>
                  <a:cubicBezTo>
                    <a:pt x="24761" y="2708"/>
                    <a:pt x="24557" y="2803"/>
                    <a:pt x="24396" y="2961"/>
                  </a:cubicBezTo>
                  <a:cubicBezTo>
                    <a:pt x="24226" y="2920"/>
                    <a:pt x="24168" y="2991"/>
                    <a:pt x="23948" y="2973"/>
                  </a:cubicBezTo>
                  <a:cubicBezTo>
                    <a:pt x="23897" y="3008"/>
                    <a:pt x="23883" y="3023"/>
                    <a:pt x="23883" y="3058"/>
                  </a:cubicBezTo>
                  <a:cubicBezTo>
                    <a:pt x="23896" y="3509"/>
                    <a:pt x="23355" y="3893"/>
                    <a:pt x="23217" y="3885"/>
                  </a:cubicBezTo>
                  <a:cubicBezTo>
                    <a:pt x="23168" y="3984"/>
                    <a:pt x="23098" y="4161"/>
                    <a:pt x="23008" y="4144"/>
                  </a:cubicBezTo>
                  <a:lnTo>
                    <a:pt x="22974" y="4186"/>
                  </a:lnTo>
                  <a:lnTo>
                    <a:pt x="22996" y="4289"/>
                  </a:lnTo>
                  <a:cubicBezTo>
                    <a:pt x="22861" y="4370"/>
                    <a:pt x="22838" y="4520"/>
                    <a:pt x="22749" y="4605"/>
                  </a:cubicBezTo>
                  <a:cubicBezTo>
                    <a:pt x="22727" y="4670"/>
                    <a:pt x="22705" y="4712"/>
                    <a:pt x="22652" y="4735"/>
                  </a:cubicBezTo>
                  <a:cubicBezTo>
                    <a:pt x="22529" y="4781"/>
                    <a:pt x="22470" y="4907"/>
                    <a:pt x="22239" y="4862"/>
                  </a:cubicBezTo>
                  <a:lnTo>
                    <a:pt x="22191" y="4926"/>
                  </a:lnTo>
                  <a:lnTo>
                    <a:pt x="21882" y="4973"/>
                  </a:lnTo>
                  <a:lnTo>
                    <a:pt x="21717" y="5049"/>
                  </a:lnTo>
                  <a:lnTo>
                    <a:pt x="21059" y="5083"/>
                  </a:lnTo>
                  <a:lnTo>
                    <a:pt x="21012" y="5124"/>
                  </a:lnTo>
                  <a:cubicBezTo>
                    <a:pt x="20913" y="5116"/>
                    <a:pt x="20901" y="5147"/>
                    <a:pt x="20908" y="5219"/>
                  </a:cubicBezTo>
                  <a:cubicBezTo>
                    <a:pt x="20845" y="5189"/>
                    <a:pt x="20819" y="5226"/>
                    <a:pt x="20819" y="5275"/>
                  </a:cubicBezTo>
                  <a:lnTo>
                    <a:pt x="20756" y="5288"/>
                  </a:lnTo>
                  <a:cubicBezTo>
                    <a:pt x="20719" y="5366"/>
                    <a:pt x="20715" y="5445"/>
                    <a:pt x="20745" y="5523"/>
                  </a:cubicBezTo>
                  <a:lnTo>
                    <a:pt x="20662" y="5611"/>
                  </a:lnTo>
                  <a:lnTo>
                    <a:pt x="20666" y="5486"/>
                  </a:lnTo>
                  <a:lnTo>
                    <a:pt x="20686" y="5290"/>
                  </a:lnTo>
                  <a:lnTo>
                    <a:pt x="20598" y="5395"/>
                  </a:lnTo>
                  <a:lnTo>
                    <a:pt x="20565" y="5615"/>
                  </a:lnTo>
                  <a:lnTo>
                    <a:pt x="20540" y="5653"/>
                  </a:lnTo>
                  <a:cubicBezTo>
                    <a:pt x="20509" y="5656"/>
                    <a:pt x="20479" y="5530"/>
                    <a:pt x="20448" y="5663"/>
                  </a:cubicBezTo>
                  <a:cubicBezTo>
                    <a:pt x="20395" y="5693"/>
                    <a:pt x="20383" y="5770"/>
                    <a:pt x="20410" y="5894"/>
                  </a:cubicBezTo>
                  <a:cubicBezTo>
                    <a:pt x="20403" y="5931"/>
                    <a:pt x="20361" y="5963"/>
                    <a:pt x="20388" y="6005"/>
                  </a:cubicBezTo>
                  <a:lnTo>
                    <a:pt x="20498" y="5994"/>
                  </a:lnTo>
                  <a:lnTo>
                    <a:pt x="20518" y="6050"/>
                  </a:lnTo>
                  <a:lnTo>
                    <a:pt x="20457" y="6044"/>
                  </a:lnTo>
                  <a:cubicBezTo>
                    <a:pt x="20386" y="6079"/>
                    <a:pt x="20255" y="6342"/>
                    <a:pt x="20304" y="6491"/>
                  </a:cubicBezTo>
                  <a:cubicBezTo>
                    <a:pt x="20192" y="6562"/>
                    <a:pt x="20140" y="6647"/>
                    <a:pt x="20148" y="6744"/>
                  </a:cubicBezTo>
                  <a:cubicBezTo>
                    <a:pt x="20057" y="6759"/>
                    <a:pt x="19982" y="6628"/>
                    <a:pt x="19891" y="6653"/>
                  </a:cubicBezTo>
                  <a:lnTo>
                    <a:pt x="19858" y="6724"/>
                  </a:lnTo>
                  <a:lnTo>
                    <a:pt x="19810" y="6686"/>
                  </a:lnTo>
                  <a:cubicBezTo>
                    <a:pt x="19730" y="6641"/>
                    <a:pt x="19461" y="6740"/>
                    <a:pt x="19570" y="6550"/>
                  </a:cubicBezTo>
                  <a:lnTo>
                    <a:pt x="19503" y="6478"/>
                  </a:lnTo>
                  <a:lnTo>
                    <a:pt x="19406" y="6555"/>
                  </a:lnTo>
                  <a:cubicBezTo>
                    <a:pt x="19354" y="6536"/>
                    <a:pt x="19336" y="6484"/>
                    <a:pt x="19350" y="6398"/>
                  </a:cubicBezTo>
                  <a:lnTo>
                    <a:pt x="19306" y="6375"/>
                  </a:lnTo>
                  <a:lnTo>
                    <a:pt x="19247" y="6456"/>
                  </a:lnTo>
                  <a:lnTo>
                    <a:pt x="19294" y="6528"/>
                  </a:lnTo>
                  <a:lnTo>
                    <a:pt x="18926" y="6502"/>
                  </a:lnTo>
                  <a:lnTo>
                    <a:pt x="18822" y="6530"/>
                  </a:lnTo>
                  <a:lnTo>
                    <a:pt x="18669" y="6437"/>
                  </a:lnTo>
                  <a:lnTo>
                    <a:pt x="18646" y="6376"/>
                  </a:lnTo>
                  <a:lnTo>
                    <a:pt x="18464" y="6287"/>
                  </a:lnTo>
                  <a:lnTo>
                    <a:pt x="18406" y="6012"/>
                  </a:lnTo>
                  <a:lnTo>
                    <a:pt x="18336" y="6106"/>
                  </a:lnTo>
                  <a:lnTo>
                    <a:pt x="18171" y="6129"/>
                  </a:lnTo>
                  <a:lnTo>
                    <a:pt x="17960" y="6317"/>
                  </a:lnTo>
                  <a:lnTo>
                    <a:pt x="17960" y="6411"/>
                  </a:lnTo>
                  <a:lnTo>
                    <a:pt x="18042" y="6446"/>
                  </a:lnTo>
                  <a:lnTo>
                    <a:pt x="17784" y="6529"/>
                  </a:lnTo>
                  <a:lnTo>
                    <a:pt x="17666" y="6728"/>
                  </a:lnTo>
                  <a:lnTo>
                    <a:pt x="17619" y="6952"/>
                  </a:lnTo>
                  <a:lnTo>
                    <a:pt x="17502" y="7140"/>
                  </a:lnTo>
                  <a:lnTo>
                    <a:pt x="17549" y="7304"/>
                  </a:lnTo>
                  <a:lnTo>
                    <a:pt x="17549" y="7480"/>
                  </a:lnTo>
                  <a:lnTo>
                    <a:pt x="17396" y="7633"/>
                  </a:lnTo>
                  <a:lnTo>
                    <a:pt x="17431" y="7727"/>
                  </a:lnTo>
                  <a:lnTo>
                    <a:pt x="17478" y="7821"/>
                  </a:lnTo>
                  <a:lnTo>
                    <a:pt x="17467" y="8267"/>
                  </a:lnTo>
                  <a:lnTo>
                    <a:pt x="17549" y="8291"/>
                  </a:lnTo>
                  <a:lnTo>
                    <a:pt x="17702" y="8338"/>
                  </a:lnTo>
                  <a:lnTo>
                    <a:pt x="17831" y="8631"/>
                  </a:lnTo>
                  <a:lnTo>
                    <a:pt x="17784" y="8749"/>
                  </a:lnTo>
                  <a:lnTo>
                    <a:pt x="17713" y="8831"/>
                  </a:lnTo>
                  <a:lnTo>
                    <a:pt x="17690" y="9031"/>
                  </a:lnTo>
                  <a:lnTo>
                    <a:pt x="17831" y="9313"/>
                  </a:lnTo>
                  <a:lnTo>
                    <a:pt x="17890" y="9548"/>
                  </a:lnTo>
                  <a:lnTo>
                    <a:pt x="17972" y="9724"/>
                  </a:lnTo>
                  <a:lnTo>
                    <a:pt x="18019" y="9841"/>
                  </a:lnTo>
                  <a:lnTo>
                    <a:pt x="18113" y="9771"/>
                  </a:lnTo>
                  <a:lnTo>
                    <a:pt x="18148" y="9700"/>
                  </a:lnTo>
                  <a:lnTo>
                    <a:pt x="18359" y="9830"/>
                  </a:lnTo>
                  <a:lnTo>
                    <a:pt x="18148" y="9853"/>
                  </a:lnTo>
                  <a:lnTo>
                    <a:pt x="18148" y="10111"/>
                  </a:lnTo>
                  <a:lnTo>
                    <a:pt x="18113" y="10229"/>
                  </a:lnTo>
                  <a:lnTo>
                    <a:pt x="18195" y="10288"/>
                  </a:lnTo>
                  <a:lnTo>
                    <a:pt x="18289" y="10252"/>
                  </a:lnTo>
                  <a:lnTo>
                    <a:pt x="18371" y="10194"/>
                  </a:lnTo>
                  <a:cubicBezTo>
                    <a:pt x="18411" y="10256"/>
                    <a:pt x="18430" y="10234"/>
                    <a:pt x="18453" y="10229"/>
                  </a:cubicBezTo>
                  <a:lnTo>
                    <a:pt x="18512" y="10135"/>
                  </a:lnTo>
                  <a:lnTo>
                    <a:pt x="18536" y="10006"/>
                  </a:lnTo>
                  <a:lnTo>
                    <a:pt x="18606" y="10041"/>
                  </a:lnTo>
                  <a:cubicBezTo>
                    <a:pt x="18645" y="10057"/>
                    <a:pt x="18684" y="10049"/>
                    <a:pt x="18724" y="10017"/>
                  </a:cubicBezTo>
                  <a:lnTo>
                    <a:pt x="18724" y="10182"/>
                  </a:lnTo>
                  <a:cubicBezTo>
                    <a:pt x="18790" y="10191"/>
                    <a:pt x="18815" y="10338"/>
                    <a:pt x="18888" y="10299"/>
                  </a:cubicBezTo>
                  <a:cubicBezTo>
                    <a:pt x="18932" y="10365"/>
                    <a:pt x="18912" y="10503"/>
                    <a:pt x="18900" y="10605"/>
                  </a:cubicBezTo>
                  <a:cubicBezTo>
                    <a:pt x="18864" y="10657"/>
                    <a:pt x="18836" y="10698"/>
                    <a:pt x="18816" y="10750"/>
                  </a:cubicBezTo>
                  <a:cubicBezTo>
                    <a:pt x="18776" y="10804"/>
                    <a:pt x="18772" y="10866"/>
                    <a:pt x="18714" y="10895"/>
                  </a:cubicBezTo>
                  <a:cubicBezTo>
                    <a:pt x="18726" y="10940"/>
                    <a:pt x="18747" y="10985"/>
                    <a:pt x="18776" y="11031"/>
                  </a:cubicBezTo>
                  <a:cubicBezTo>
                    <a:pt x="18825" y="11027"/>
                    <a:pt x="18874" y="11039"/>
                    <a:pt x="18923" y="11068"/>
                  </a:cubicBezTo>
                  <a:lnTo>
                    <a:pt x="18972" y="11148"/>
                  </a:lnTo>
                  <a:lnTo>
                    <a:pt x="18987" y="11253"/>
                  </a:lnTo>
                  <a:lnTo>
                    <a:pt x="18889" y="11438"/>
                  </a:lnTo>
                  <a:lnTo>
                    <a:pt x="18928" y="11475"/>
                  </a:lnTo>
                  <a:lnTo>
                    <a:pt x="18975" y="11516"/>
                  </a:lnTo>
                  <a:cubicBezTo>
                    <a:pt x="19003" y="11575"/>
                    <a:pt x="19026" y="11639"/>
                    <a:pt x="19024" y="11709"/>
                  </a:cubicBezTo>
                  <a:lnTo>
                    <a:pt x="19094" y="11801"/>
                  </a:lnTo>
                  <a:lnTo>
                    <a:pt x="19001" y="11872"/>
                  </a:lnTo>
                  <a:lnTo>
                    <a:pt x="18869" y="11830"/>
                  </a:lnTo>
                  <a:lnTo>
                    <a:pt x="18846" y="11924"/>
                  </a:lnTo>
                  <a:lnTo>
                    <a:pt x="18898" y="11991"/>
                  </a:lnTo>
                  <a:lnTo>
                    <a:pt x="18939" y="11959"/>
                  </a:lnTo>
                  <a:lnTo>
                    <a:pt x="19011" y="12142"/>
                  </a:lnTo>
                  <a:lnTo>
                    <a:pt x="19000" y="12209"/>
                  </a:lnTo>
                  <a:lnTo>
                    <a:pt x="18982" y="12338"/>
                  </a:lnTo>
                  <a:lnTo>
                    <a:pt x="19043" y="12421"/>
                  </a:lnTo>
                  <a:lnTo>
                    <a:pt x="19138" y="12384"/>
                  </a:lnTo>
                  <a:lnTo>
                    <a:pt x="19204" y="12334"/>
                  </a:lnTo>
                  <a:lnTo>
                    <a:pt x="19252" y="12282"/>
                  </a:lnTo>
                  <a:lnTo>
                    <a:pt x="19395" y="12235"/>
                  </a:lnTo>
                  <a:lnTo>
                    <a:pt x="19479" y="12302"/>
                  </a:lnTo>
                  <a:lnTo>
                    <a:pt x="19486" y="12462"/>
                  </a:lnTo>
                  <a:lnTo>
                    <a:pt x="19550" y="12495"/>
                  </a:lnTo>
                  <a:lnTo>
                    <a:pt x="19642" y="12440"/>
                  </a:lnTo>
                  <a:lnTo>
                    <a:pt x="19711" y="12457"/>
                  </a:lnTo>
                  <a:lnTo>
                    <a:pt x="19757" y="12421"/>
                  </a:lnTo>
                  <a:lnTo>
                    <a:pt x="19898" y="12528"/>
                  </a:lnTo>
                  <a:lnTo>
                    <a:pt x="20011" y="12498"/>
                  </a:lnTo>
                  <a:lnTo>
                    <a:pt x="20099" y="12433"/>
                  </a:lnTo>
                  <a:lnTo>
                    <a:pt x="20249" y="12383"/>
                  </a:lnTo>
                  <a:lnTo>
                    <a:pt x="20477" y="12296"/>
                  </a:lnTo>
                  <a:lnTo>
                    <a:pt x="20678" y="12476"/>
                  </a:lnTo>
                  <a:lnTo>
                    <a:pt x="20717" y="12431"/>
                  </a:lnTo>
                  <a:lnTo>
                    <a:pt x="20768" y="12418"/>
                  </a:lnTo>
                  <a:lnTo>
                    <a:pt x="20803" y="12340"/>
                  </a:lnTo>
                  <a:lnTo>
                    <a:pt x="20861" y="12336"/>
                  </a:lnTo>
                  <a:cubicBezTo>
                    <a:pt x="20818" y="12189"/>
                    <a:pt x="20959" y="12304"/>
                    <a:pt x="20963" y="12360"/>
                  </a:cubicBezTo>
                  <a:lnTo>
                    <a:pt x="20942" y="12492"/>
                  </a:lnTo>
                  <a:lnTo>
                    <a:pt x="20983" y="12566"/>
                  </a:lnTo>
                  <a:lnTo>
                    <a:pt x="20956" y="12644"/>
                  </a:lnTo>
                  <a:cubicBezTo>
                    <a:pt x="20981" y="12755"/>
                    <a:pt x="20929" y="12817"/>
                    <a:pt x="20978" y="12939"/>
                  </a:cubicBezTo>
                  <a:lnTo>
                    <a:pt x="20918" y="13033"/>
                  </a:lnTo>
                  <a:lnTo>
                    <a:pt x="20941" y="13091"/>
                  </a:lnTo>
                  <a:lnTo>
                    <a:pt x="21011" y="13158"/>
                  </a:lnTo>
                  <a:lnTo>
                    <a:pt x="21103" y="13140"/>
                  </a:lnTo>
                  <a:lnTo>
                    <a:pt x="21150" y="13066"/>
                  </a:lnTo>
                  <a:lnTo>
                    <a:pt x="21232" y="13051"/>
                  </a:lnTo>
                  <a:lnTo>
                    <a:pt x="21274" y="12984"/>
                  </a:lnTo>
                  <a:lnTo>
                    <a:pt x="21381" y="12905"/>
                  </a:lnTo>
                  <a:lnTo>
                    <a:pt x="21440" y="12864"/>
                  </a:lnTo>
                  <a:cubicBezTo>
                    <a:pt x="21581" y="12780"/>
                    <a:pt x="21717" y="12775"/>
                    <a:pt x="21842" y="12946"/>
                  </a:cubicBezTo>
                  <a:lnTo>
                    <a:pt x="21847" y="12989"/>
                  </a:lnTo>
                  <a:lnTo>
                    <a:pt x="21917" y="12993"/>
                  </a:lnTo>
                  <a:lnTo>
                    <a:pt x="21950" y="12936"/>
                  </a:lnTo>
                  <a:lnTo>
                    <a:pt x="22039" y="12902"/>
                  </a:lnTo>
                  <a:lnTo>
                    <a:pt x="22112" y="12865"/>
                  </a:lnTo>
                  <a:lnTo>
                    <a:pt x="22183" y="12862"/>
                  </a:lnTo>
                  <a:lnTo>
                    <a:pt x="22214" y="12817"/>
                  </a:lnTo>
                  <a:lnTo>
                    <a:pt x="22408" y="12697"/>
                  </a:lnTo>
                  <a:lnTo>
                    <a:pt x="22427" y="12800"/>
                  </a:lnTo>
                  <a:lnTo>
                    <a:pt x="22483" y="12818"/>
                  </a:lnTo>
                  <a:cubicBezTo>
                    <a:pt x="22604" y="12663"/>
                    <a:pt x="22749" y="12620"/>
                    <a:pt x="22918" y="12689"/>
                  </a:cubicBezTo>
                  <a:cubicBezTo>
                    <a:pt x="22996" y="12716"/>
                    <a:pt x="22921" y="12820"/>
                    <a:pt x="23160" y="12722"/>
                  </a:cubicBezTo>
                  <a:cubicBezTo>
                    <a:pt x="23318" y="12659"/>
                    <a:pt x="23381" y="12708"/>
                    <a:pt x="23350" y="12871"/>
                  </a:cubicBezTo>
                  <a:cubicBezTo>
                    <a:pt x="23311" y="12959"/>
                    <a:pt x="23398" y="13020"/>
                    <a:pt x="23527" y="13065"/>
                  </a:cubicBezTo>
                  <a:cubicBezTo>
                    <a:pt x="23728" y="13107"/>
                    <a:pt x="23724" y="13014"/>
                    <a:pt x="23859" y="12879"/>
                  </a:cubicBezTo>
                  <a:cubicBezTo>
                    <a:pt x="23931" y="12794"/>
                    <a:pt x="23980" y="12822"/>
                    <a:pt x="23993" y="13014"/>
                  </a:cubicBezTo>
                  <a:cubicBezTo>
                    <a:pt x="24010" y="13038"/>
                    <a:pt x="24049" y="13056"/>
                    <a:pt x="24158" y="13012"/>
                  </a:cubicBezTo>
                  <a:cubicBezTo>
                    <a:pt x="24220" y="13011"/>
                    <a:pt x="24214" y="13062"/>
                    <a:pt x="24262" y="13057"/>
                  </a:cubicBezTo>
                  <a:lnTo>
                    <a:pt x="24285" y="13125"/>
                  </a:lnTo>
                  <a:cubicBezTo>
                    <a:pt x="24326" y="13116"/>
                    <a:pt x="24317" y="13189"/>
                    <a:pt x="24374" y="13186"/>
                  </a:cubicBezTo>
                  <a:cubicBezTo>
                    <a:pt x="24406" y="13164"/>
                    <a:pt x="24451" y="13165"/>
                    <a:pt x="24510" y="13191"/>
                  </a:cubicBezTo>
                  <a:lnTo>
                    <a:pt x="24495" y="13296"/>
                  </a:lnTo>
                  <a:cubicBezTo>
                    <a:pt x="24510" y="13372"/>
                    <a:pt x="24619" y="13183"/>
                    <a:pt x="24539" y="13525"/>
                  </a:cubicBezTo>
                  <a:cubicBezTo>
                    <a:pt x="24523" y="13577"/>
                    <a:pt x="24512" y="13621"/>
                    <a:pt x="24604" y="13717"/>
                  </a:cubicBezTo>
                  <a:cubicBezTo>
                    <a:pt x="24619" y="13775"/>
                    <a:pt x="24580" y="13821"/>
                    <a:pt x="24568" y="13873"/>
                  </a:cubicBezTo>
                  <a:cubicBezTo>
                    <a:pt x="24501" y="14036"/>
                    <a:pt x="24610" y="14125"/>
                    <a:pt x="24711" y="13990"/>
                  </a:cubicBezTo>
                  <a:lnTo>
                    <a:pt x="25171" y="13749"/>
                  </a:lnTo>
                  <a:lnTo>
                    <a:pt x="25409" y="13662"/>
                  </a:lnTo>
                  <a:lnTo>
                    <a:pt x="25591" y="13595"/>
                  </a:lnTo>
                  <a:lnTo>
                    <a:pt x="25728" y="13586"/>
                  </a:lnTo>
                  <a:cubicBezTo>
                    <a:pt x="25769" y="13534"/>
                    <a:pt x="25834" y="13505"/>
                    <a:pt x="25923" y="13500"/>
                  </a:cubicBezTo>
                  <a:cubicBezTo>
                    <a:pt x="26005" y="13399"/>
                    <a:pt x="26119" y="13353"/>
                    <a:pt x="26264" y="13362"/>
                  </a:cubicBezTo>
                  <a:lnTo>
                    <a:pt x="26343" y="13139"/>
                  </a:lnTo>
                  <a:cubicBezTo>
                    <a:pt x="26379" y="13089"/>
                    <a:pt x="26399" y="13100"/>
                    <a:pt x="26403" y="13172"/>
                  </a:cubicBezTo>
                  <a:cubicBezTo>
                    <a:pt x="26345" y="13290"/>
                    <a:pt x="26374" y="13408"/>
                    <a:pt x="26442" y="13525"/>
                  </a:cubicBezTo>
                  <a:lnTo>
                    <a:pt x="26400" y="13787"/>
                  </a:lnTo>
                  <a:cubicBezTo>
                    <a:pt x="26396" y="13820"/>
                    <a:pt x="26408" y="13836"/>
                    <a:pt x="26436" y="13836"/>
                  </a:cubicBezTo>
                  <a:lnTo>
                    <a:pt x="26614" y="13711"/>
                  </a:lnTo>
                  <a:lnTo>
                    <a:pt x="26706" y="13719"/>
                  </a:lnTo>
                  <a:lnTo>
                    <a:pt x="26717" y="13640"/>
                  </a:lnTo>
                  <a:cubicBezTo>
                    <a:pt x="26697" y="13576"/>
                    <a:pt x="26710" y="13509"/>
                    <a:pt x="26745" y="13440"/>
                  </a:cubicBezTo>
                  <a:cubicBezTo>
                    <a:pt x="26614" y="13200"/>
                    <a:pt x="26755" y="13151"/>
                    <a:pt x="26816" y="13386"/>
                  </a:cubicBezTo>
                  <a:lnTo>
                    <a:pt x="26859" y="13393"/>
                  </a:lnTo>
                  <a:lnTo>
                    <a:pt x="26854" y="13260"/>
                  </a:lnTo>
                  <a:lnTo>
                    <a:pt x="26899" y="13134"/>
                  </a:lnTo>
                  <a:lnTo>
                    <a:pt x="26906" y="12959"/>
                  </a:lnTo>
                  <a:lnTo>
                    <a:pt x="26788" y="12932"/>
                  </a:lnTo>
                  <a:lnTo>
                    <a:pt x="26620" y="12817"/>
                  </a:lnTo>
                  <a:lnTo>
                    <a:pt x="26615" y="12666"/>
                  </a:lnTo>
                  <a:lnTo>
                    <a:pt x="26512" y="12525"/>
                  </a:lnTo>
                  <a:cubicBezTo>
                    <a:pt x="26572" y="12534"/>
                    <a:pt x="26626" y="12543"/>
                    <a:pt x="26686" y="12591"/>
                  </a:cubicBezTo>
                  <a:lnTo>
                    <a:pt x="26754" y="12441"/>
                  </a:lnTo>
                  <a:lnTo>
                    <a:pt x="26820" y="12384"/>
                  </a:lnTo>
                  <a:lnTo>
                    <a:pt x="26846" y="12268"/>
                  </a:lnTo>
                  <a:cubicBezTo>
                    <a:pt x="26803" y="12188"/>
                    <a:pt x="26825" y="12128"/>
                    <a:pt x="26875" y="12077"/>
                  </a:cubicBezTo>
                  <a:lnTo>
                    <a:pt x="26889" y="11999"/>
                  </a:lnTo>
                  <a:lnTo>
                    <a:pt x="26768" y="11946"/>
                  </a:lnTo>
                  <a:lnTo>
                    <a:pt x="26903" y="11921"/>
                  </a:lnTo>
                  <a:lnTo>
                    <a:pt x="26972" y="11996"/>
                  </a:lnTo>
                  <a:cubicBezTo>
                    <a:pt x="26988" y="12017"/>
                    <a:pt x="27011" y="12019"/>
                    <a:pt x="27035" y="12002"/>
                  </a:cubicBezTo>
                  <a:lnTo>
                    <a:pt x="27044" y="11860"/>
                  </a:lnTo>
                  <a:cubicBezTo>
                    <a:pt x="27136" y="11587"/>
                    <a:pt x="27180" y="11493"/>
                    <a:pt x="27052" y="11482"/>
                  </a:cubicBezTo>
                  <a:lnTo>
                    <a:pt x="27022" y="11447"/>
                  </a:lnTo>
                  <a:lnTo>
                    <a:pt x="26868" y="11419"/>
                  </a:lnTo>
                  <a:lnTo>
                    <a:pt x="26954" y="11360"/>
                  </a:lnTo>
                  <a:lnTo>
                    <a:pt x="26978" y="11142"/>
                  </a:lnTo>
                  <a:lnTo>
                    <a:pt x="26901" y="11109"/>
                  </a:lnTo>
                  <a:cubicBezTo>
                    <a:pt x="27021" y="11102"/>
                    <a:pt x="26998" y="10975"/>
                    <a:pt x="26906" y="10982"/>
                  </a:cubicBezTo>
                  <a:lnTo>
                    <a:pt x="26795" y="10974"/>
                  </a:lnTo>
                  <a:lnTo>
                    <a:pt x="27057" y="10865"/>
                  </a:lnTo>
                  <a:close/>
                </a:path>
              </a:pathLst>
            </a:custGeom>
            <a:solidFill>
              <a:srgbClr val="92D050"/>
            </a:solidFill>
            <a:ln w="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77913" tIns="38957" rIns="77913" bIns="38957" numCol="1" anchor="t" anchorCtr="0" compatLnSpc="1">
              <a:prstTxWarp prst="textNoShape">
                <a:avLst/>
              </a:prstTxWarp>
            </a:bodyPr>
            <a:lstStyle/>
            <a:p>
              <a:endParaRPr lang="id-ID" sz="1875"/>
            </a:p>
          </p:txBody>
        </p:sp>
        <p:sp>
          <p:nvSpPr>
            <p:cNvPr id="7" name="Oval 6"/>
            <p:cNvSpPr/>
            <p:nvPr/>
          </p:nvSpPr>
          <p:spPr>
            <a:xfrm>
              <a:off x="323528" y="1772816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8" name="Oval 7"/>
            <p:cNvSpPr/>
            <p:nvPr/>
          </p:nvSpPr>
          <p:spPr>
            <a:xfrm>
              <a:off x="1835696" y="3392996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9" name="Oval 8"/>
            <p:cNvSpPr/>
            <p:nvPr/>
          </p:nvSpPr>
          <p:spPr>
            <a:xfrm>
              <a:off x="2123728" y="3717032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10" name="Oval 9"/>
            <p:cNvSpPr/>
            <p:nvPr/>
          </p:nvSpPr>
          <p:spPr>
            <a:xfrm>
              <a:off x="899592" y="2132856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11" name="Oval 10"/>
            <p:cNvSpPr/>
            <p:nvPr/>
          </p:nvSpPr>
          <p:spPr>
            <a:xfrm>
              <a:off x="1187624" y="3140968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12" name="Oval 11"/>
            <p:cNvSpPr/>
            <p:nvPr/>
          </p:nvSpPr>
          <p:spPr>
            <a:xfrm>
              <a:off x="1331640" y="2636912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51520" y="1556792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Banda Aceh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99592" y="1988840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Medan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2051720" y="4221088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16" name="Oval 15"/>
            <p:cNvSpPr/>
            <p:nvPr/>
          </p:nvSpPr>
          <p:spPr>
            <a:xfrm>
              <a:off x="4283968" y="2564904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63688" y="3212976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Jambi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59632" y="2492896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 err="1"/>
                <a:t>Dumai</a:t>
              </a:r>
              <a:endParaRPr lang="en-US" sz="681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6064" y="3101923"/>
              <a:ext cx="683568" cy="183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852" dirty="0"/>
                <a:t>Padang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31640" y="4149080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Lampung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2843808" y="2996952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22" name="Oval 21"/>
            <p:cNvSpPr/>
            <p:nvPr/>
          </p:nvSpPr>
          <p:spPr>
            <a:xfrm>
              <a:off x="3851920" y="3933056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355976" y="2483871"/>
              <a:ext cx="684584" cy="1530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 err="1"/>
                <a:t>Samarinda</a:t>
              </a:r>
              <a:endParaRPr lang="en-US" sz="681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339752" y="2708920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Pontianak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31840" y="4005064"/>
              <a:ext cx="864096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Banjarmasin</a:t>
              </a:r>
            </a:p>
          </p:txBody>
        </p:sp>
        <p:sp>
          <p:nvSpPr>
            <p:cNvPr id="26" name="Oval 25"/>
            <p:cNvSpPr/>
            <p:nvPr/>
          </p:nvSpPr>
          <p:spPr>
            <a:xfrm>
              <a:off x="3923928" y="5013176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27" name="Oval 26"/>
            <p:cNvSpPr/>
            <p:nvPr/>
          </p:nvSpPr>
          <p:spPr>
            <a:xfrm>
              <a:off x="3347864" y="4725144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28" name="Oval 27"/>
            <p:cNvSpPr/>
            <p:nvPr/>
          </p:nvSpPr>
          <p:spPr>
            <a:xfrm>
              <a:off x="2339752" y="4509120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29" name="Oval 28"/>
            <p:cNvSpPr/>
            <p:nvPr/>
          </p:nvSpPr>
          <p:spPr>
            <a:xfrm>
              <a:off x="7236296" y="3356992"/>
              <a:ext cx="72008" cy="7200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419872" y="4509120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Surabaya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339752" y="4293096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/>
                <a:t>Jakarta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923928" y="4725144"/>
              <a:ext cx="648072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681" dirty="0" err="1"/>
                <a:t>Denpasar</a:t>
              </a:r>
              <a:endParaRPr lang="en-US" sz="681" dirty="0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95536" y="1844824"/>
              <a:ext cx="432048" cy="28803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717893" y="1988840"/>
              <a:ext cx="576064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6200000" flipH="1">
              <a:off x="791580" y="2168860"/>
              <a:ext cx="360040" cy="288032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827584" y="2780928"/>
              <a:ext cx="792088" cy="21602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1295636" y="3320988"/>
              <a:ext cx="936104" cy="86409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2087724" y="4329100"/>
              <a:ext cx="288032" cy="72008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2267744" y="4437112"/>
              <a:ext cx="360040" cy="14401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627784" y="4581128"/>
              <a:ext cx="360040" cy="14401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endCxn id="27" idx="2"/>
            </p:cNvCxnSpPr>
            <p:nvPr/>
          </p:nvCxnSpPr>
          <p:spPr>
            <a:xfrm>
              <a:off x="2987824" y="4725144"/>
              <a:ext cx="360040" cy="3600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347864" y="4797152"/>
              <a:ext cx="576064" cy="21602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627784" y="4797152"/>
              <a:ext cx="1008112" cy="18002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2339752" y="4653136"/>
              <a:ext cx="288032" cy="14401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6" name="Freeform 45"/>
            <p:cNvSpPr/>
            <p:nvPr/>
          </p:nvSpPr>
          <p:spPr>
            <a:xfrm>
              <a:off x="2897530" y="2835797"/>
              <a:ext cx="424404" cy="520861"/>
            </a:xfrm>
            <a:custGeom>
              <a:avLst/>
              <a:gdLst>
                <a:gd name="connsiteX0" fmla="*/ 111888 w 424404"/>
                <a:gd name="connsiteY0" fmla="*/ 0 h 520861"/>
                <a:gd name="connsiteX1" fmla="*/ 42440 w 424404"/>
                <a:gd name="connsiteY1" fmla="*/ 231494 h 520861"/>
                <a:gd name="connsiteX2" fmla="*/ 366531 w 424404"/>
                <a:gd name="connsiteY2" fmla="*/ 486137 h 520861"/>
                <a:gd name="connsiteX3" fmla="*/ 378105 w 424404"/>
                <a:gd name="connsiteY3" fmla="*/ 439838 h 520861"/>
                <a:gd name="connsiteX4" fmla="*/ 424404 w 424404"/>
                <a:gd name="connsiteY4" fmla="*/ 451413 h 5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04" h="520861">
                  <a:moveTo>
                    <a:pt x="111888" y="0"/>
                  </a:moveTo>
                  <a:cubicBezTo>
                    <a:pt x="55944" y="75235"/>
                    <a:pt x="0" y="150471"/>
                    <a:pt x="42440" y="231494"/>
                  </a:cubicBezTo>
                  <a:cubicBezTo>
                    <a:pt x="84880" y="312517"/>
                    <a:pt x="310587" y="451413"/>
                    <a:pt x="366531" y="486137"/>
                  </a:cubicBezTo>
                  <a:cubicBezTo>
                    <a:pt x="422475" y="520861"/>
                    <a:pt x="368460" y="445625"/>
                    <a:pt x="378105" y="439838"/>
                  </a:cubicBezTo>
                  <a:cubicBezTo>
                    <a:pt x="387750" y="434051"/>
                    <a:pt x="424404" y="451413"/>
                    <a:pt x="424404" y="451413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3563888" y="3861048"/>
              <a:ext cx="288032" cy="14401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3743908" y="3537012"/>
              <a:ext cx="576064" cy="36004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9" name="Freeform 48"/>
            <p:cNvSpPr/>
            <p:nvPr/>
          </p:nvSpPr>
          <p:spPr>
            <a:xfrm>
              <a:off x="4699322" y="3808071"/>
              <a:ext cx="190982" cy="497711"/>
            </a:xfrm>
            <a:custGeom>
              <a:avLst/>
              <a:gdLst>
                <a:gd name="connsiteX0" fmla="*/ 104172 w 190982"/>
                <a:gd name="connsiteY0" fmla="*/ 497711 h 497711"/>
                <a:gd name="connsiteX1" fmla="*/ 173620 w 190982"/>
                <a:gd name="connsiteY1" fmla="*/ 208344 h 497711"/>
                <a:gd name="connsiteX2" fmla="*/ 0 w 190982"/>
                <a:gd name="connsiteY2" fmla="*/ 0 h 49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982" h="497711">
                  <a:moveTo>
                    <a:pt x="104172" y="497711"/>
                  </a:moveTo>
                  <a:cubicBezTo>
                    <a:pt x="147577" y="394503"/>
                    <a:pt x="190982" y="291296"/>
                    <a:pt x="173620" y="208344"/>
                  </a:cubicBezTo>
                  <a:cubicBezTo>
                    <a:pt x="156258" y="125392"/>
                    <a:pt x="78129" y="62696"/>
                    <a:pt x="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01205" y="2847372"/>
              <a:ext cx="416689" cy="144684"/>
            </a:xfrm>
            <a:custGeom>
              <a:avLst/>
              <a:gdLst>
                <a:gd name="connsiteX0" fmla="*/ 0 w 416689"/>
                <a:gd name="connsiteY0" fmla="*/ 104172 h 144684"/>
                <a:gd name="connsiteX1" fmla="*/ 335666 w 416689"/>
                <a:gd name="connsiteY1" fmla="*/ 127322 h 144684"/>
                <a:gd name="connsiteX2" fmla="*/ 416689 w 416689"/>
                <a:gd name="connsiteY2" fmla="*/ 0 h 14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6689" h="144684">
                  <a:moveTo>
                    <a:pt x="0" y="104172"/>
                  </a:moveTo>
                  <a:cubicBezTo>
                    <a:pt x="133109" y="124428"/>
                    <a:pt x="266218" y="144684"/>
                    <a:pt x="335666" y="127322"/>
                  </a:cubicBezTo>
                  <a:cubicBezTo>
                    <a:pt x="405114" y="109960"/>
                    <a:pt x="410901" y="54980"/>
                    <a:pt x="416689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75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6566067" y="2109807"/>
            <a:ext cx="1779654" cy="262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108" dirty="0"/>
              <a:t>Existing transmission line</a:t>
            </a:r>
            <a:endParaRPr lang="id-ID" sz="1108" dirty="0"/>
          </a:p>
        </p:txBody>
      </p:sp>
      <p:sp>
        <p:nvSpPr>
          <p:cNvPr id="52" name="TextBox 51"/>
          <p:cNvSpPr txBox="1"/>
          <p:nvPr/>
        </p:nvSpPr>
        <p:spPr>
          <a:xfrm>
            <a:off x="1326559" y="1393547"/>
            <a:ext cx="3070728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4"/>
                </a:solidFill>
                <a:latin typeface="Calibri" pitchFamily="34" charset="0"/>
              </a:rPr>
              <a:t>257.9 million people</a:t>
            </a:r>
          </a:p>
          <a:p>
            <a:pPr algn="ctr"/>
            <a:r>
              <a:rPr lang="en-US" sz="1800" b="1" dirty="0">
                <a:solidFill>
                  <a:schemeClr val="accent2"/>
                </a:solidFill>
                <a:latin typeface="Calibri" pitchFamily="34" charset="0"/>
              </a:rPr>
              <a:t>	47% in rural area</a:t>
            </a:r>
            <a:r>
              <a:rPr lang="en-US" sz="1800" b="1" dirty="0">
                <a:solidFill>
                  <a:schemeClr val="accent4"/>
                </a:solidFill>
                <a:latin typeface="Calibri" pitchFamily="34" charset="0"/>
              </a:rPr>
              <a:t> </a:t>
            </a:r>
            <a:endParaRPr lang="id-ID" sz="2400" b="1" dirty="0">
              <a:solidFill>
                <a:schemeClr val="accent4"/>
              </a:solidFill>
              <a:latin typeface="Calibri" pitchFamily="34" charset="0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gray">
          <a:xfrm>
            <a:off x="205326" y="6312877"/>
            <a:ext cx="4453350" cy="28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rIns="0" anchor="ctr"/>
          <a:lstStyle/>
          <a:p>
            <a:pPr algn="l">
              <a:spcBef>
                <a:spcPct val="50000"/>
              </a:spcBef>
              <a:buClrTx/>
              <a:defRPr/>
            </a:pPr>
            <a:r>
              <a:rPr lang="de-DE" sz="831" i="1" dirty="0">
                <a:solidFill>
                  <a:srgbClr val="505150"/>
                </a:solidFill>
                <a:latin typeface="+mn-lt"/>
                <a:cs typeface="Calibri"/>
              </a:rPr>
              <a:t>Source: DG of Electricity, 2014; PLN, 2015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7544" y="5471125"/>
            <a:ext cx="5032666" cy="707886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With RE rate of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150,000 people/year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  <a:p>
            <a:pPr algn="ctr"/>
            <a:r>
              <a:rPr lang="en-US" sz="18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Would we need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250 years?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51303" y="5233818"/>
            <a:ext cx="3345222" cy="646331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800" b="1" dirty="0">
                <a:solidFill>
                  <a:schemeClr val="tx1"/>
                </a:solidFill>
                <a:latin typeface="Calibri" pitchFamily="34" charset="0"/>
              </a:rPr>
              <a:t>4925</a:t>
            </a:r>
            <a:r>
              <a:rPr lang="en-US" sz="1600" b="1" dirty="0">
                <a:solidFill>
                  <a:schemeClr val="tx1"/>
                </a:solidFill>
                <a:latin typeface="Calibri" pitchFamily="34" charset="0"/>
              </a:rPr>
              <a:t> power plants</a:t>
            </a:r>
          </a:p>
          <a:p>
            <a:pPr algn="r"/>
            <a:r>
              <a:rPr lang="en-US" sz="1800" b="1" dirty="0">
                <a:solidFill>
                  <a:schemeClr val="tx1"/>
                </a:solidFill>
                <a:latin typeface="Calibri" pitchFamily="34" charset="0"/>
              </a:rPr>
              <a:t>4422</a:t>
            </a:r>
            <a:r>
              <a:rPr lang="en-US" sz="1600" b="1" dirty="0">
                <a:solidFill>
                  <a:schemeClr val="tx1"/>
                </a:solidFill>
                <a:latin typeface="Calibri" pitchFamily="34" charset="0"/>
              </a:rPr>
              <a:t> diesel (4368 outside Java)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29528" y="4731927"/>
            <a:ext cx="3323077" cy="461665"/>
          </a:xfrm>
          <a:prstGeom prst="rect">
            <a:avLst/>
          </a:prstGeom>
          <a:solidFill>
            <a:schemeClr val="accent5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Calibri" pitchFamily="34" charset="0"/>
              </a:rPr>
              <a:t>16% not electrified</a:t>
            </a:r>
            <a:endParaRPr lang="id-ID" sz="2400" b="1" dirty="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88550" y="1439713"/>
            <a:ext cx="3070728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3EA032"/>
                </a:solidFill>
                <a:latin typeface="Calibri" pitchFamily="34" charset="0"/>
              </a:rPr>
              <a:t>51 GW installed capacity</a:t>
            </a:r>
          </a:p>
          <a:p>
            <a:r>
              <a:rPr lang="en-US" sz="1800" dirty="0">
                <a:solidFill>
                  <a:srgbClr val="3EA032"/>
                </a:solidFill>
                <a:latin typeface="Calibri" pitchFamily="34" charset="0"/>
              </a:rPr>
              <a:t>60.3 million PLN customers</a:t>
            </a:r>
          </a:p>
        </p:txBody>
      </p:sp>
    </p:spTree>
    <p:extLst>
      <p:ext uri="{BB962C8B-B14F-4D97-AF65-F5344CB8AC3E}">
        <p14:creationId xmlns:p14="http://schemas.microsoft.com/office/powerpoint/2010/main" val="38750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id-ID" b="1" dirty="0"/>
              <a:t>Potential collaboration</a:t>
            </a:r>
            <a:endParaRPr lang="en-GB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DD.MM.YY - Name of presentation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000" y="2204864"/>
            <a:ext cx="7776000" cy="4059136"/>
          </a:xfrm>
        </p:spPr>
        <p:txBody>
          <a:bodyPr/>
          <a:lstStyle/>
          <a:p>
            <a:r>
              <a:rPr lang="id-ID" dirty="0"/>
              <a:t>Rural electrification policy and framework</a:t>
            </a:r>
          </a:p>
          <a:p>
            <a:r>
              <a:rPr lang="id-ID" dirty="0"/>
              <a:t>PV minigrid specification review, comply to international standard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657338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Key insights from Indonesian experiences</a:t>
            </a:r>
            <a:endParaRPr lang="en-GB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000" y="2204864"/>
            <a:ext cx="3780000" cy="3816000"/>
          </a:xfrm>
        </p:spPr>
        <p:txBody>
          <a:bodyPr/>
          <a:lstStyle/>
          <a:p>
            <a:r>
              <a:rPr lang="id-ID" dirty="0"/>
              <a:t>Government</a:t>
            </a:r>
          </a:p>
          <a:p>
            <a:pPr lvl="1"/>
            <a:r>
              <a:rPr lang="id-ID" dirty="0"/>
              <a:t>Systematic feasibility study and proposal process</a:t>
            </a:r>
          </a:p>
          <a:p>
            <a:pPr lvl="1"/>
            <a:r>
              <a:rPr lang="id-ID" dirty="0"/>
              <a:t>Land dispute should be mitigated</a:t>
            </a:r>
          </a:p>
          <a:p>
            <a:pPr lvl="1"/>
            <a:r>
              <a:rPr lang="id-ID" dirty="0"/>
              <a:t>Long-term planning for rural electrification is most needed</a:t>
            </a:r>
          </a:p>
          <a:p>
            <a:pPr lvl="1"/>
            <a:r>
              <a:rPr lang="id-ID" dirty="0"/>
              <a:t>Forecast electricity demand at least for 5 years onward</a:t>
            </a:r>
          </a:p>
          <a:p>
            <a:pPr lvl="1"/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2"/>
          </p:nvPr>
        </p:nvSpPr>
        <p:spPr>
          <a:xfrm>
            <a:off x="4680000" y="2204864"/>
            <a:ext cx="3780000" cy="3816000"/>
          </a:xfrm>
        </p:spPr>
        <p:txBody>
          <a:bodyPr/>
          <a:lstStyle/>
          <a:p>
            <a:r>
              <a:rPr lang="id-ID" dirty="0"/>
              <a:t>Beneficiaries / user</a:t>
            </a:r>
          </a:p>
          <a:p>
            <a:pPr lvl="1"/>
            <a:r>
              <a:rPr lang="id-ID" dirty="0"/>
              <a:t>Batteries remain the most fragile and expensive component for PV minigrid</a:t>
            </a:r>
          </a:p>
          <a:p>
            <a:pPr lvl="1"/>
            <a:r>
              <a:rPr lang="id-ID" dirty="0"/>
              <a:t>Threat : Illegal connections by users, and reverse power</a:t>
            </a:r>
          </a:p>
          <a:p>
            <a:pPr lvl="1"/>
            <a:r>
              <a:rPr lang="id-ID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737238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Key insights from Indonesian experiences</a:t>
            </a:r>
            <a:endParaRPr lang="en-GB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54416" y="1988840"/>
            <a:ext cx="4005201" cy="4500712"/>
          </a:xfrm>
        </p:spPr>
        <p:txBody>
          <a:bodyPr/>
          <a:lstStyle/>
          <a:p>
            <a:r>
              <a:rPr lang="id-ID" dirty="0"/>
              <a:t>Government</a:t>
            </a:r>
          </a:p>
          <a:p>
            <a:pPr lvl="1"/>
            <a:r>
              <a:rPr lang="id-ID" dirty="0"/>
              <a:t>Systematic feasibility study and proposal process is critical</a:t>
            </a:r>
          </a:p>
          <a:p>
            <a:pPr lvl="1"/>
            <a:r>
              <a:rPr lang="id-ID" dirty="0"/>
              <a:t>Land dispute should be mitigated</a:t>
            </a:r>
          </a:p>
          <a:p>
            <a:pPr lvl="1"/>
            <a:r>
              <a:rPr lang="id-ID" dirty="0"/>
              <a:t>Long-term planning for rural electrification is most needed</a:t>
            </a:r>
          </a:p>
          <a:p>
            <a:pPr lvl="1"/>
            <a:r>
              <a:rPr lang="id-ID" dirty="0"/>
              <a:t>Forecast electricity demand at least for 5-years onward</a:t>
            </a:r>
          </a:p>
          <a:p>
            <a:pPr lvl="1"/>
            <a:r>
              <a:rPr lang="id-ID" dirty="0"/>
              <a:t>Collaboration and clear roles for each ministry are effective for rural electrification</a:t>
            </a:r>
          </a:p>
          <a:p>
            <a:pPr lvl="1"/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2"/>
          </p:nvPr>
        </p:nvSpPr>
        <p:spPr>
          <a:xfrm>
            <a:off x="4660893" y="2101128"/>
            <a:ext cx="3924448" cy="4388424"/>
          </a:xfrm>
        </p:spPr>
        <p:txBody>
          <a:bodyPr/>
          <a:lstStyle/>
          <a:p>
            <a:r>
              <a:rPr lang="id-ID" dirty="0"/>
              <a:t>Beneficiaries / user</a:t>
            </a:r>
          </a:p>
          <a:p>
            <a:pPr lvl="1"/>
            <a:r>
              <a:rPr lang="id-ID" dirty="0"/>
              <a:t>Batteries remain the most fragile and expensive component for PV minigrid</a:t>
            </a:r>
          </a:p>
          <a:p>
            <a:pPr lvl="1"/>
            <a:r>
              <a:rPr lang="id-ID" dirty="0"/>
              <a:t>Threat : Illegal connections by users, and reverse power</a:t>
            </a:r>
          </a:p>
          <a:p>
            <a:pPr lvl="1"/>
            <a:r>
              <a:rPr lang="id-ID" dirty="0"/>
              <a:t>No one-model-fits-all approach for rural electrification</a:t>
            </a:r>
          </a:p>
          <a:p>
            <a:pPr lvl="1"/>
            <a:r>
              <a:rPr lang="id-ID" dirty="0"/>
              <a:t>Local technical support is critical</a:t>
            </a:r>
          </a:p>
          <a:p>
            <a:pPr lvl="1"/>
            <a:endParaRPr lang="id-ID" dirty="0"/>
          </a:p>
          <a:p>
            <a:pPr lvl="1"/>
            <a:endParaRPr lang="id-ID" dirty="0"/>
          </a:p>
          <a:p>
            <a:pPr marL="360000" lvl="1" indent="0">
              <a:buNone/>
            </a:pPr>
            <a:endParaRPr lang="id-ID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999476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38864"/>
            <a:ext cx="7776000" cy="617928"/>
          </a:xfrm>
        </p:spPr>
        <p:txBody>
          <a:bodyPr/>
          <a:lstStyle/>
          <a:p>
            <a:r>
              <a:rPr lang="en-US" b="1" dirty="0"/>
              <a:t>Guiding Principles to Operate</a:t>
            </a:r>
            <a:endParaRPr lang="en-GB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500" dirty="0"/>
              <a:t>Trust building</a:t>
            </a:r>
          </a:p>
          <a:p>
            <a:pPr lvl="1"/>
            <a:r>
              <a:rPr lang="en-US" sz="1500" dirty="0"/>
              <a:t>Changing partners/counterpart</a:t>
            </a:r>
          </a:p>
          <a:p>
            <a:pPr lvl="1"/>
            <a:r>
              <a:rPr lang="en-US" sz="1500" dirty="0"/>
              <a:t>Show persistence in proving a robust method and tools</a:t>
            </a:r>
          </a:p>
          <a:p>
            <a:pPr lvl="1"/>
            <a:r>
              <a:rPr lang="en-US" sz="1500" dirty="0"/>
              <a:t>Impact on process improvement</a:t>
            </a:r>
          </a:p>
          <a:p>
            <a:r>
              <a:rPr lang="en-US" sz="1500" dirty="0"/>
              <a:t>Work with operational level</a:t>
            </a:r>
          </a:p>
          <a:p>
            <a:pPr lvl="1"/>
            <a:r>
              <a:rPr lang="en-US" sz="1500" dirty="0"/>
              <a:t>Effective to influence high level officials</a:t>
            </a:r>
          </a:p>
          <a:p>
            <a:r>
              <a:rPr lang="en-US" sz="1500" dirty="0"/>
              <a:t>Needs-driven: </a:t>
            </a:r>
            <a:r>
              <a:rPr lang="en-US" sz="1500" dirty="0">
                <a:sym typeface="Wingdings" panose="05000000000000000000" pitchFamily="2" charset="2"/>
              </a:rPr>
              <a:t>requested by the counterpart/partners and complement their </a:t>
            </a:r>
            <a:r>
              <a:rPr lang="en-US" sz="1500" dirty="0" err="1">
                <a:sym typeface="Wingdings" panose="05000000000000000000" pitchFamily="2" charset="2"/>
              </a:rPr>
              <a:t>programme</a:t>
            </a:r>
            <a:endParaRPr lang="en-US" sz="1500" dirty="0">
              <a:sym typeface="Wingdings" panose="05000000000000000000" pitchFamily="2" charset="2"/>
            </a:endParaRPr>
          </a:p>
          <a:p>
            <a:pPr lvl="1"/>
            <a:r>
              <a:rPr lang="en-US" sz="1500" dirty="0">
                <a:sym typeface="Wingdings" panose="05000000000000000000" pitchFamily="2" charset="2"/>
              </a:rPr>
              <a:t>Counterparts demand examples not just advice</a:t>
            </a:r>
          </a:p>
          <a:p>
            <a:r>
              <a:rPr lang="en-US" sz="1500" dirty="0"/>
              <a:t>Potential to reach number-indicators</a:t>
            </a:r>
          </a:p>
          <a:p>
            <a:r>
              <a:rPr lang="en-US" sz="1500" dirty="0"/>
              <a:t>Strategic for wider networking</a:t>
            </a:r>
          </a:p>
          <a:p>
            <a:pPr lvl="1"/>
            <a:r>
              <a:rPr lang="en-US" sz="1500" dirty="0"/>
              <a:t>Indirectly MEMR, KKP, KUKM share roles</a:t>
            </a:r>
          </a:p>
          <a:p>
            <a:r>
              <a:rPr lang="en-US" sz="1500" dirty="0"/>
              <a:t>In-line with the Energy </a:t>
            </a:r>
            <a:r>
              <a:rPr lang="en-US" sz="1500" dirty="0" err="1"/>
              <a:t>Programme</a:t>
            </a:r>
            <a:r>
              <a:rPr lang="en-US" sz="1500" dirty="0"/>
              <a:t> mission</a:t>
            </a:r>
          </a:p>
          <a:p>
            <a:pPr lvl="1"/>
            <a:r>
              <a:rPr lang="en-US" sz="1500" dirty="0"/>
              <a:t>“Enable local actors” “RE solution” “people benefits”</a:t>
            </a:r>
          </a:p>
          <a:p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355065963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MSP Impact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9615749"/>
              </p:ext>
            </p:extLst>
          </p:nvPr>
        </p:nvGraphicFramePr>
        <p:xfrm>
          <a:off x="751839" y="1181523"/>
          <a:ext cx="792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31640" y="4581128"/>
            <a:ext cx="3024336" cy="1015663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Strong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capacity building 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and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supervisory 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measures needed!</a:t>
            </a:r>
            <a:endParaRPr lang="en-GB" sz="2000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56457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474" y="132070"/>
            <a:ext cx="3591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JaTengS06, 15 </a:t>
            </a:r>
            <a:r>
              <a:rPr lang="en-GB" sz="2000" b="1" dirty="0" err="1">
                <a:solidFill>
                  <a:schemeClr val="bg1"/>
                </a:solidFill>
              </a:rPr>
              <a:t>kWp</a:t>
            </a:r>
            <a:r>
              <a:rPr lang="en-GB" sz="2000" b="1" dirty="0">
                <a:solidFill>
                  <a:schemeClr val="bg1"/>
                </a:solidFill>
              </a:rPr>
              <a:t>, 66 HH</a:t>
            </a:r>
          </a:p>
          <a:p>
            <a:pPr algn="l"/>
            <a:r>
              <a:rPr lang="en-GB" sz="2000" b="1" dirty="0" err="1">
                <a:solidFill>
                  <a:schemeClr val="bg1"/>
                </a:solidFill>
              </a:rPr>
              <a:t>Dukuhbenda</a:t>
            </a:r>
            <a:r>
              <a:rPr lang="en-GB" sz="2000" b="1" dirty="0">
                <a:solidFill>
                  <a:schemeClr val="bg1"/>
                </a:solidFill>
              </a:rPr>
              <a:t>, </a:t>
            </a:r>
            <a:r>
              <a:rPr lang="en-GB" sz="2000" b="1" dirty="0" err="1">
                <a:solidFill>
                  <a:schemeClr val="bg1"/>
                </a:solidFill>
              </a:rPr>
              <a:t>Tegal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8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475" y="132070"/>
            <a:ext cx="3324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SulUtS09, 50 </a:t>
            </a:r>
            <a:r>
              <a:rPr lang="en-GB" sz="2000" b="1" dirty="0" err="1">
                <a:solidFill>
                  <a:schemeClr val="bg1"/>
                </a:solidFill>
              </a:rPr>
              <a:t>kWp</a:t>
            </a:r>
            <a:r>
              <a:rPr lang="en-GB" sz="2000" b="1" dirty="0">
                <a:solidFill>
                  <a:schemeClr val="bg1"/>
                </a:solidFill>
              </a:rPr>
              <a:t>, 31 HH</a:t>
            </a:r>
          </a:p>
          <a:p>
            <a:pPr algn="l"/>
            <a:r>
              <a:rPr lang="en-GB" sz="2000" b="1" dirty="0" err="1">
                <a:solidFill>
                  <a:schemeClr val="bg1"/>
                </a:solidFill>
              </a:rPr>
              <a:t>Lihunu</a:t>
            </a:r>
            <a:r>
              <a:rPr lang="en-GB" sz="2000" b="1" dirty="0">
                <a:solidFill>
                  <a:schemeClr val="bg1"/>
                </a:solidFill>
              </a:rPr>
              <a:t>, </a:t>
            </a:r>
            <a:r>
              <a:rPr lang="en-GB" sz="2000" b="1" dirty="0" err="1">
                <a:solidFill>
                  <a:schemeClr val="bg1"/>
                </a:solidFill>
              </a:rPr>
              <a:t>Minahasa</a:t>
            </a:r>
            <a:r>
              <a:rPr lang="en-GB" sz="2000" b="1" dirty="0">
                <a:solidFill>
                  <a:schemeClr val="bg1"/>
                </a:solidFill>
              </a:rPr>
              <a:t> Utara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95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139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474" y="132070"/>
            <a:ext cx="3800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KalBar002, 400 kW, 280 HH</a:t>
            </a:r>
          </a:p>
          <a:p>
            <a:pPr algn="l"/>
            <a:r>
              <a:rPr lang="en-GB" sz="2000" b="1" dirty="0">
                <a:solidFill>
                  <a:schemeClr val="bg1"/>
                </a:solidFill>
              </a:rPr>
              <a:t>Sungai </a:t>
            </a:r>
            <a:r>
              <a:rPr lang="en-GB" sz="2000" b="1" dirty="0" err="1">
                <a:solidFill>
                  <a:schemeClr val="bg1"/>
                </a:solidFill>
              </a:rPr>
              <a:t>Antu</a:t>
            </a:r>
            <a:r>
              <a:rPr lang="en-GB" sz="2000" b="1" dirty="0">
                <a:solidFill>
                  <a:schemeClr val="bg1"/>
                </a:solidFill>
              </a:rPr>
              <a:t>, Kapuas Hulu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0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228"/>
            <a:ext cx="9144000" cy="67797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88639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How to get there (</a:t>
            </a:r>
            <a:r>
              <a:rPr lang="en-GB" sz="2000" b="1" dirty="0" err="1">
                <a:solidFill>
                  <a:schemeClr val="bg1"/>
                </a:solidFill>
              </a:rPr>
              <a:t>Alor</a:t>
            </a:r>
            <a:r>
              <a:rPr lang="en-GB" sz="2000" b="1" dirty="0">
                <a:solidFill>
                  <a:schemeClr val="bg1"/>
                </a:solidFill>
              </a:rPr>
              <a:t>, NTT)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60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88640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How to get there (Belitung </a:t>
            </a:r>
            <a:r>
              <a:rPr lang="en-GB" sz="2000" b="1" dirty="0" err="1">
                <a:solidFill>
                  <a:schemeClr val="bg1"/>
                </a:solidFill>
              </a:rPr>
              <a:t>Timur</a:t>
            </a:r>
            <a:r>
              <a:rPr lang="en-GB" sz="2000" b="1" dirty="0">
                <a:solidFill>
                  <a:schemeClr val="bg1"/>
                </a:solidFill>
              </a:rPr>
              <a:t>, </a:t>
            </a:r>
            <a:r>
              <a:rPr lang="en-GB" sz="2000" b="1" dirty="0" err="1">
                <a:solidFill>
                  <a:schemeClr val="bg1"/>
                </a:solidFill>
              </a:rPr>
              <a:t>BaBel</a:t>
            </a:r>
            <a:r>
              <a:rPr lang="en-GB" sz="2000" b="1" dirty="0">
                <a:solidFill>
                  <a:schemeClr val="bg1"/>
                </a:solidFill>
              </a:rPr>
              <a:t>)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57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1226896"/>
            <a:ext cx="7776000" cy="617928"/>
          </a:xfrm>
        </p:spPr>
        <p:txBody>
          <a:bodyPr/>
          <a:lstStyle/>
          <a:p>
            <a:r>
              <a:rPr lang="en-US" b="1" dirty="0"/>
              <a:t>RE Policy</a:t>
            </a:r>
            <a:endParaRPr lang="en-GB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Oval 5"/>
          <p:cNvSpPr/>
          <p:nvPr/>
        </p:nvSpPr>
        <p:spPr bwMode="auto">
          <a:xfrm>
            <a:off x="3563888" y="1052736"/>
            <a:ext cx="1764000" cy="1368000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kumimoji="0" lang="en-US" sz="1800" b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NAWACITA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kumimoji="0" lang="en-US" sz="1800" b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2014-2019</a:t>
            </a:r>
            <a:endParaRPr kumimoji="0" lang="en-GB" sz="1800" b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563888" y="2889040"/>
            <a:ext cx="1764000" cy="900000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kumimoji="0" lang="en-US" sz="1600" b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35000</a:t>
            </a:r>
            <a:r>
              <a:rPr kumimoji="0" lang="en-US" sz="1600" b="1" u="none" strike="noStrike" cap="none" normalizeH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 MW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b</a:t>
            </a:r>
            <a:r>
              <a:rPr lang="en-US" sz="1600" b="1" baseline="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y</a:t>
            </a:r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 2019</a:t>
            </a:r>
            <a:endParaRPr kumimoji="0" lang="en-GB" sz="1600" b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259632" y="2889040"/>
            <a:ext cx="1764000" cy="900000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kumimoji="0" lang="en-US" sz="1600" b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RE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23% by 2025</a:t>
            </a:r>
            <a:endParaRPr kumimoji="0" lang="en-GB" sz="1600" b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796136" y="2889040"/>
            <a:ext cx="1764000" cy="900000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kumimoji="0" lang="en-US" sz="1600" b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99% ER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by 2025</a:t>
            </a:r>
            <a:endParaRPr kumimoji="0" lang="en-GB" sz="1600" b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cxnSp>
        <p:nvCxnSpPr>
          <p:cNvPr id="13" name="Straight Arrow Connector 12"/>
          <p:cNvCxnSpPr>
            <a:stCxn id="6" idx="4"/>
            <a:endCxn id="10" idx="0"/>
          </p:cNvCxnSpPr>
          <p:nvPr/>
        </p:nvCxnSpPr>
        <p:spPr bwMode="auto">
          <a:xfrm flipH="1">
            <a:off x="2141632" y="2420736"/>
            <a:ext cx="2304256" cy="468304"/>
          </a:xfrm>
          <a:prstGeom prst="straightConnector1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>
            <a:stCxn id="6" idx="4"/>
            <a:endCxn id="8" idx="0"/>
          </p:cNvCxnSpPr>
          <p:nvPr/>
        </p:nvCxnSpPr>
        <p:spPr bwMode="auto">
          <a:xfrm>
            <a:off x="4445888" y="2420736"/>
            <a:ext cx="0" cy="468304"/>
          </a:xfrm>
          <a:prstGeom prst="straightConnector1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>
            <a:stCxn id="6" idx="4"/>
            <a:endCxn id="11" idx="0"/>
          </p:cNvCxnSpPr>
          <p:nvPr/>
        </p:nvCxnSpPr>
        <p:spPr bwMode="auto">
          <a:xfrm>
            <a:off x="4445888" y="2420736"/>
            <a:ext cx="2232248" cy="468304"/>
          </a:xfrm>
          <a:prstGeom prst="straightConnector1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Rounded Rectangle 17"/>
          <p:cNvSpPr/>
          <p:nvPr/>
        </p:nvSpPr>
        <p:spPr bwMode="auto">
          <a:xfrm>
            <a:off x="341432" y="4152926"/>
            <a:ext cx="1800200" cy="3960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8 GW PV</a:t>
            </a:r>
            <a:endParaRPr lang="en-GB" sz="1600" b="1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341432" y="5323230"/>
            <a:ext cx="1800200" cy="3960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5.4 GW bioenergy</a:t>
            </a:r>
            <a:endParaRPr lang="en-GB" sz="1600" b="1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3563888" y="4152926"/>
            <a:ext cx="1800200" cy="3960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10 GW by PLN</a:t>
            </a:r>
            <a:endParaRPr lang="en-GB" sz="1600" b="1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3203848" y="4656926"/>
            <a:ext cx="1800200" cy="3960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25 GW by IPP</a:t>
            </a:r>
            <a:endParaRPr lang="en-GB" sz="1600" b="1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4068120" y="5167181"/>
            <a:ext cx="1728016" cy="1512000"/>
          </a:xfrm>
          <a:prstGeom prst="roundRect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60% Java and Bali</a:t>
            </a:r>
          </a:p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25% Sumatra</a:t>
            </a:r>
          </a:p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5.3% Kalimantan</a:t>
            </a:r>
          </a:p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1.9% Nusa Tenggara</a:t>
            </a:r>
          </a:p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0.9% Papua</a:t>
            </a:r>
          </a:p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0.7% Maluku</a:t>
            </a:r>
          </a:p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(mostly fossil-based)</a:t>
            </a:r>
            <a:endParaRPr lang="en-GB" sz="1200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674876" y="4656926"/>
            <a:ext cx="1620000" cy="468000"/>
          </a:xfrm>
          <a:prstGeom prst="roundRect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Current rate &lt;10MW per year</a:t>
            </a:r>
            <a:endParaRPr lang="en-GB" sz="1200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5539911" y="4152926"/>
            <a:ext cx="1800200" cy="3960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25%  RE</a:t>
            </a:r>
            <a:endParaRPr lang="en-GB" sz="1600" b="1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5220072" y="4656926"/>
            <a:ext cx="1800200" cy="3960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b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IDR 1127 </a:t>
            </a:r>
            <a:r>
              <a:rPr lang="en-US" sz="1600" b="1" dirty="0" err="1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trilion</a:t>
            </a:r>
            <a:endParaRPr lang="en-GB" sz="1600" b="1" dirty="0">
              <a:solidFill>
                <a:srgbClr val="505150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cxnSp>
        <p:nvCxnSpPr>
          <p:cNvPr id="29" name="Curved Connector 28"/>
          <p:cNvCxnSpPr>
            <a:stCxn id="8" idx="4"/>
            <a:endCxn id="20" idx="1"/>
          </p:cNvCxnSpPr>
          <p:nvPr/>
        </p:nvCxnSpPr>
        <p:spPr bwMode="auto">
          <a:xfrm rot="5400000">
            <a:off x="3723945" y="3628983"/>
            <a:ext cx="561886" cy="882000"/>
          </a:xfrm>
          <a:prstGeom prst="curvedConnector4">
            <a:avLst>
              <a:gd name="adj1" fmla="val 32381"/>
              <a:gd name="adj2" fmla="val 125918"/>
            </a:avLst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Curved Connector 30"/>
          <p:cNvCxnSpPr>
            <a:stCxn id="8" idx="4"/>
            <a:endCxn id="21" idx="1"/>
          </p:cNvCxnSpPr>
          <p:nvPr/>
        </p:nvCxnSpPr>
        <p:spPr bwMode="auto">
          <a:xfrm rot="5400000">
            <a:off x="3291925" y="3700963"/>
            <a:ext cx="1065886" cy="1242040"/>
          </a:xfrm>
          <a:prstGeom prst="curvedConnector4">
            <a:avLst>
              <a:gd name="adj1" fmla="val 40712"/>
              <a:gd name="adj2" fmla="val 118405"/>
            </a:avLst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Curved Connector 32"/>
          <p:cNvCxnSpPr>
            <a:stCxn id="8" idx="4"/>
            <a:endCxn id="24" idx="0"/>
          </p:cNvCxnSpPr>
          <p:nvPr/>
        </p:nvCxnSpPr>
        <p:spPr bwMode="auto">
          <a:xfrm rot="16200000" flipH="1">
            <a:off x="5261006" y="2973921"/>
            <a:ext cx="363886" cy="1994123"/>
          </a:xfrm>
          <a:prstGeom prst="curvedConnector3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Curved Connector 34"/>
          <p:cNvCxnSpPr>
            <a:stCxn id="8" idx="4"/>
            <a:endCxn id="25" idx="0"/>
          </p:cNvCxnSpPr>
          <p:nvPr/>
        </p:nvCxnSpPr>
        <p:spPr bwMode="auto">
          <a:xfrm rot="16200000" flipH="1">
            <a:off x="4849087" y="3385841"/>
            <a:ext cx="867886" cy="1674284"/>
          </a:xfrm>
          <a:prstGeom prst="curvedConnector3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Curved Connector 36"/>
          <p:cNvCxnSpPr>
            <a:stCxn id="10" idx="4"/>
            <a:endCxn id="18" idx="0"/>
          </p:cNvCxnSpPr>
          <p:nvPr/>
        </p:nvCxnSpPr>
        <p:spPr bwMode="auto">
          <a:xfrm rot="5400000">
            <a:off x="1509639" y="3520933"/>
            <a:ext cx="363886" cy="900100"/>
          </a:xfrm>
          <a:prstGeom prst="curvedConnector3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Curved Connector 38"/>
          <p:cNvCxnSpPr>
            <a:stCxn id="10" idx="4"/>
            <a:endCxn id="19" idx="0"/>
          </p:cNvCxnSpPr>
          <p:nvPr/>
        </p:nvCxnSpPr>
        <p:spPr bwMode="auto">
          <a:xfrm rot="5400000">
            <a:off x="924487" y="4106085"/>
            <a:ext cx="1534190" cy="900100"/>
          </a:xfrm>
          <a:prstGeom prst="curvedConnector3">
            <a:avLst/>
          </a:prstGeom>
          <a:solidFill>
            <a:schemeClr val="bg1"/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8154145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6292522"/>
            <a:ext cx="4118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Technical design check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8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6292523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Technical performance check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92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6292523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Household connection check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5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88640"/>
            <a:ext cx="367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/>
              <a:t>On-site operator training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8930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504" y="116632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In 2014, more than 50% PV micro-grids using Schneider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62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25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60" y="907"/>
            <a:ext cx="9165160" cy="68738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16632"/>
            <a:ext cx="4796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More than 30% using SMA systems with capacity 20-100 </a:t>
            </a:r>
            <a:r>
              <a:rPr lang="en-GB" sz="2000" b="1" dirty="0" err="1">
                <a:solidFill>
                  <a:schemeClr val="bg1"/>
                </a:solidFill>
              </a:rPr>
              <a:t>kWp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8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26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861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16632"/>
            <a:ext cx="367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/>
              <a:t>Socio-economic survey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4128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27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6292523"/>
            <a:ext cx="367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Socialisation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28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6292523"/>
            <a:ext cx="367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Socialisation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4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525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8864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Energy limiter with minimum allocation of 260 </a:t>
            </a:r>
            <a:r>
              <a:rPr lang="en-GB" sz="2000" b="1" dirty="0" err="1">
                <a:solidFill>
                  <a:schemeClr val="bg1"/>
                </a:solidFill>
              </a:rPr>
              <a:t>Wh</a:t>
            </a:r>
            <a:r>
              <a:rPr lang="en-GB" sz="2000" b="1" dirty="0">
                <a:solidFill>
                  <a:schemeClr val="bg1"/>
                </a:solidFill>
              </a:rPr>
              <a:t> per HH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0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352" y="954647"/>
            <a:ext cx="7776000" cy="617928"/>
          </a:xfrm>
        </p:spPr>
        <p:txBody>
          <a:bodyPr/>
          <a:lstStyle/>
          <a:p>
            <a:r>
              <a:rPr lang="en-US" b="1" dirty="0" err="1"/>
              <a:t>EnDev</a:t>
            </a:r>
            <a:r>
              <a:rPr lang="en-US" b="1" dirty="0"/>
              <a:t> Indonesia Timeline</a:t>
            </a:r>
            <a:endParaRPr lang="en-GB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6587409"/>
              </p:ext>
            </p:extLst>
          </p:nvPr>
        </p:nvGraphicFramePr>
        <p:xfrm>
          <a:off x="0" y="2143168"/>
          <a:ext cx="9144000" cy="3446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181845" y="4581128"/>
            <a:ext cx="3454051" cy="157450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kern="1200" dirty="0"/>
              <a:t>MHP-TSU</a:t>
            </a:r>
            <a:r>
              <a:rPr lang="en-US" sz="1200" kern="1200" dirty="0"/>
              <a:t> partner with MOHA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Extensive technical support from FS to post-commissioning</a:t>
            </a:r>
          </a:p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kern="1200" dirty="0"/>
              <a:t>MHPP</a:t>
            </a:r>
            <a:r>
              <a:rPr lang="en-US" sz="1200" b="1" kern="1200" baseline="30000" dirty="0"/>
              <a:t>2</a:t>
            </a:r>
            <a:r>
              <a:rPr lang="en-US" sz="1200" kern="1200" dirty="0"/>
              <a:t> partner with EBTKE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Compilation of lessons learnt and best practices</a:t>
            </a:r>
            <a:endParaRPr lang="id-ID" sz="1200" kern="1200" dirty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943662" y="1651232"/>
            <a:ext cx="2412000" cy="967576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5150"/>
                </a:solidFill>
                <a:latin typeface="Calibri" pitchFamily="34" charset="0"/>
              </a:rPr>
              <a:t>MHP technical expertise locally available</a:t>
            </a:r>
          </a:p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5150"/>
                </a:solidFill>
                <a:latin typeface="Calibri" pitchFamily="34" charset="0"/>
              </a:rPr>
              <a:t>MHP technical review tools built</a:t>
            </a:r>
          </a:p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05150"/>
                </a:solidFill>
                <a:latin typeface="Calibri" pitchFamily="34" charset="0"/>
              </a:rPr>
              <a:t>VMT training conceptualized </a:t>
            </a:r>
          </a:p>
        </p:txBody>
      </p:sp>
      <p:pic>
        <p:nvPicPr>
          <p:cNvPr id="12" name="Picture 3" descr="C:\Robert Schultz GIZ\1. EnDev Indonesia\6. Knowledge management\Pictures\Logos\Logo_Kemendagri_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253" l="5556" r="986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66" y="5807649"/>
            <a:ext cx="498462" cy="5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703" y="5797623"/>
            <a:ext cx="560987" cy="53667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702475" y="4509120"/>
            <a:ext cx="2647083" cy="164651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kern="1200" dirty="0" err="1"/>
              <a:t>EnDev</a:t>
            </a:r>
            <a:r>
              <a:rPr lang="en-US" sz="1200" b="1" kern="1200" dirty="0"/>
              <a:t> Indonesia</a:t>
            </a:r>
            <a:r>
              <a:rPr lang="en-US" sz="1200" kern="1200" dirty="0"/>
              <a:t> partner with EBTKE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Expand to solar technology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Technical review and on-site training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Initiate cooperation with other ministries i.e. KUKM and KKP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23928" y="1417104"/>
            <a:ext cx="3204000" cy="1363824"/>
          </a:xfrm>
          <a:prstGeom prst="roundRect">
            <a:avLst/>
          </a:prstGeom>
          <a:noFill/>
          <a:ln>
            <a:solidFill>
              <a:srgbClr val="0070C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108" dirty="0">
                <a:solidFill>
                  <a:srgbClr val="505150"/>
                </a:solidFill>
                <a:latin typeface="Calibri" pitchFamily="34" charset="0"/>
              </a:rPr>
              <a:t>Improved installation quality by local contractors</a:t>
            </a:r>
          </a:p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108" dirty="0">
                <a:solidFill>
                  <a:srgbClr val="505150"/>
                </a:solidFill>
                <a:latin typeface="Calibri" pitchFamily="34" charset="0"/>
              </a:rPr>
              <a:t>Technical expertise and tools for inspection locally available</a:t>
            </a:r>
          </a:p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108" dirty="0">
                <a:solidFill>
                  <a:srgbClr val="505150"/>
                </a:solidFill>
                <a:latin typeface="Calibri" pitchFamily="34" charset="0"/>
              </a:rPr>
              <a:t>Refined VMT training modules</a:t>
            </a:r>
          </a:p>
          <a:p>
            <a:pPr marL="82064" indent="-70340" algn="l">
              <a:buFont typeface="Arial" panose="020B0604020202020204" pitchFamily="34" charset="0"/>
              <a:buChar char="•"/>
            </a:pPr>
            <a:r>
              <a:rPr lang="en-US" sz="1108" dirty="0">
                <a:solidFill>
                  <a:srgbClr val="505150"/>
                </a:solidFill>
                <a:latin typeface="Calibri" pitchFamily="34" charset="0"/>
              </a:rPr>
              <a:t>Communication platform (</a:t>
            </a:r>
            <a:r>
              <a:rPr lang="en-US" sz="1108" dirty="0" err="1">
                <a:solidFill>
                  <a:srgbClr val="505150"/>
                </a:solidFill>
                <a:latin typeface="Calibri" pitchFamily="34" charset="0"/>
              </a:rPr>
              <a:t>Energi</a:t>
            </a:r>
            <a:r>
              <a:rPr lang="en-US" sz="1108" dirty="0">
                <a:solidFill>
                  <a:srgbClr val="505150"/>
                </a:solidFill>
                <a:latin typeface="Calibri" pitchFamily="34" charset="0"/>
              </a:rPr>
              <a:t> </a:t>
            </a:r>
            <a:r>
              <a:rPr lang="en-US" sz="1108" dirty="0" err="1">
                <a:solidFill>
                  <a:srgbClr val="505150"/>
                </a:solidFill>
                <a:latin typeface="Calibri" pitchFamily="34" charset="0"/>
              </a:rPr>
              <a:t>Desa</a:t>
            </a:r>
            <a:r>
              <a:rPr lang="en-US" sz="1108" dirty="0">
                <a:solidFill>
                  <a:srgbClr val="505150"/>
                </a:solidFill>
                <a:latin typeface="Calibri" pitchFamily="34" charset="0"/>
              </a:rPr>
              <a:t>) conceptualized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44208" y="4509120"/>
            <a:ext cx="2520280" cy="18816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Firming technical support to MHP and solar micro-grids though skill transfer and technical advise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/>
              <a:t>- Institutionalize monitoring and capacity development tools</a:t>
            </a:r>
          </a:p>
          <a:p>
            <a:pPr marL="95250" lvl="0" indent="-9525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200" kern="1200" dirty="0"/>
          </a:p>
        </p:txBody>
      </p:sp>
      <p:pic>
        <p:nvPicPr>
          <p:cNvPr id="22" name="Picture 21" descr="http://1.bp.blogspot.com/-xMbitS8j15I/Uxyt0ebtLoI/AAAAAAAAAiw/PuRSG52mSFA/s1600/LOGO+KEMENTERIAN+KELAUTAN+DAN+PERIKANAN.png"/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3898" y="5790728"/>
            <a:ext cx="498462" cy="582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634" y="5790728"/>
            <a:ext cx="542614" cy="590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5817690"/>
            <a:ext cx="560987" cy="536678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 bwMode="auto">
          <a:xfrm>
            <a:off x="3653805" y="1052736"/>
            <a:ext cx="0" cy="540000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>
            <a:off x="6444208" y="1058669"/>
            <a:ext cx="0" cy="540000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8792475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30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88640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Public television installed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31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041" y="0"/>
            <a:ext cx="9361041" cy="68464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88640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 err="1">
                <a:solidFill>
                  <a:schemeClr val="bg1"/>
                </a:solidFill>
              </a:rPr>
              <a:t>Warung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18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32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6292523"/>
            <a:ext cx="367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Women empowerment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777" y="4264801"/>
            <a:ext cx="415319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4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33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DD.MM.YY - Name of presentation</a:t>
            </a:r>
            <a:endParaRPr 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392" y="1"/>
            <a:ext cx="9199392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88640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</a:rPr>
              <a:t>Facilitator training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23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MSP Pathway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94268"/>
              </p:ext>
            </p:extLst>
          </p:nvPr>
        </p:nvGraphicFramePr>
        <p:xfrm>
          <a:off x="833314" y="1412875"/>
          <a:ext cx="7643812" cy="5140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55576" y="1844824"/>
            <a:ext cx="1764000" cy="972000"/>
          </a:xfrm>
          <a:prstGeom prst="rect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04775" marR="0" indent="-104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0" i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International consulting</a:t>
            </a:r>
            <a:r>
              <a:rPr kumimoji="0" lang="en-US" sz="1400" b="0" i="1" u="none" strike="noStrike" cap="none" normalizeH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 company</a:t>
            </a:r>
            <a:endParaRPr kumimoji="0" lang="en-US" sz="1400" b="0" i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  <a:p>
            <a:pPr marL="104775" marR="0" indent="-104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lang="en-US" sz="1400" i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Contractors natural selection</a:t>
            </a:r>
            <a:endParaRPr kumimoji="0" lang="en-GB" sz="1400" b="0" i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339752" y="5157192"/>
            <a:ext cx="2160240" cy="1152128"/>
          </a:xfrm>
          <a:prstGeom prst="rect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04775" marR="0" indent="-104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0" i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International consultants combined with national consulting company</a:t>
            </a:r>
          </a:p>
          <a:p>
            <a:pPr marL="104775" marR="0" indent="-104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lang="en-US" sz="1400" i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Significantly improved installation</a:t>
            </a:r>
            <a:endParaRPr kumimoji="0" lang="en-GB" sz="1400" b="0" i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283968" y="1845990"/>
            <a:ext cx="1764000" cy="972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04775" marR="0" indent="-104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0" i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National consulting</a:t>
            </a:r>
            <a:r>
              <a:rPr kumimoji="0" lang="en-US" sz="1400" b="0" i="1" u="none" strike="noStrike" cap="none" normalizeH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 company</a:t>
            </a:r>
          </a:p>
          <a:p>
            <a:pPr marL="104775" marR="0" indent="-104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lang="en-US" sz="1400" i="1" baseline="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Robust inspection</a:t>
            </a:r>
            <a:r>
              <a:rPr lang="en-US" sz="1400" i="1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 and </a:t>
            </a:r>
            <a:r>
              <a:rPr lang="en-US" sz="1400" i="1" baseline="0" dirty="0">
                <a:solidFill>
                  <a:srgbClr val="505150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evaluation tool</a:t>
            </a:r>
            <a:endParaRPr kumimoji="0" lang="en-GB" sz="1400" b="0" i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2" name="Right Arrow 11"/>
          <p:cNvSpPr/>
          <p:nvPr/>
        </p:nvSpPr>
        <p:spPr bwMode="auto">
          <a:xfrm>
            <a:off x="6588504" y="4918856"/>
            <a:ext cx="2268000" cy="1188000"/>
          </a:xfrm>
          <a:prstGeom prst="rightArrow">
            <a:avLst>
              <a:gd name="adj1" fmla="val 64035"/>
              <a:gd name="adj2" fmla="val 33041"/>
            </a:avLst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r>
              <a:rPr kumimoji="0" lang="en-US" sz="1400" b="0" i="1" u="none" strike="noStrike" cap="none" normalizeH="0" baseline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Capacity building and institutionalize</a:t>
            </a:r>
            <a:r>
              <a:rPr kumimoji="0" lang="en-US" sz="1400" b="0" i="1" u="none" strike="noStrike" cap="none" normalizeH="0" dirty="0">
                <a:ln>
                  <a:noFill/>
                </a:ln>
                <a:solidFill>
                  <a:srgbClr val="505150"/>
                </a:solidFill>
                <a:effectLst/>
                <a:latin typeface="Calibri" pitchFamily="34" charset="0"/>
                <a:ea typeface="ＭＳ Ｐゴシック" charset="0"/>
                <a:sym typeface="Wingdings" pitchFamily="2" charset="2"/>
              </a:rPr>
              <a:t> into EBTKE structure</a:t>
            </a:r>
            <a:endParaRPr kumimoji="0" lang="en-GB" sz="1400" b="0" i="1" u="none" strike="noStrike" cap="none" normalizeH="0" baseline="0" dirty="0">
              <a:ln>
                <a:noFill/>
              </a:ln>
              <a:solidFill>
                <a:srgbClr val="505150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V="1">
            <a:off x="1634178" y="3365190"/>
            <a:ext cx="3531790" cy="1548122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 rot="20127591">
            <a:off x="1368123" y="4154386"/>
            <a:ext cx="4063898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rgbClr val="505150"/>
                </a:solidFill>
                <a:latin typeface="Calibri" pitchFamily="34" charset="0"/>
              </a:rPr>
              <a:t>Increasing local actors involvement</a:t>
            </a:r>
            <a:endParaRPr lang="en-GB" sz="1200" dirty="0">
              <a:solidFill>
                <a:srgbClr val="50515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55730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/>
          <p:cNvGraphicFramePr>
            <a:graphicFrameLocks/>
          </p:cNvGraphicFramePr>
          <p:nvPr>
            <p:extLst/>
          </p:nvPr>
        </p:nvGraphicFramePr>
        <p:xfrm>
          <a:off x="755576" y="1124744"/>
          <a:ext cx="7776865" cy="4896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81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4356" y="2608470"/>
            <a:ext cx="9171692" cy="424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 bwMode="auto">
          <a:xfrm>
            <a:off x="783641" y="1055954"/>
            <a:ext cx="1462131" cy="1440160"/>
          </a:xfrm>
          <a:prstGeom prst="ellipse">
            <a:avLst/>
          </a:prstGeom>
          <a:ln>
            <a:solidFill>
              <a:srgbClr val="205595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44083"/>
            <a:r>
              <a:rPr lang="en-US" sz="40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591</a:t>
            </a:r>
          </a:p>
          <a:p>
            <a:pPr algn="ctr" defTabSz="844083"/>
            <a:r>
              <a:rPr lang="en-US" sz="18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mini-grids</a:t>
            </a:r>
            <a:endParaRPr kumimoji="0" lang="id-ID" sz="1800" b="1" u="none" strike="noStrike" cap="none" normalizeH="0" baseline="0" dirty="0">
              <a:ln>
                <a:noFill/>
              </a:ln>
              <a:solidFill>
                <a:srgbClr val="205595"/>
              </a:solidFill>
              <a:effectLst/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107087" y="1052736"/>
            <a:ext cx="1462131" cy="1440160"/>
          </a:xfrm>
          <a:prstGeom prst="ellipse">
            <a:avLst/>
          </a:prstGeom>
          <a:ln>
            <a:solidFill>
              <a:srgbClr val="205595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160000+</a:t>
            </a:r>
          </a:p>
          <a:p>
            <a:pPr algn="ctr"/>
            <a:r>
              <a:rPr lang="en-US" sz="16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people</a:t>
            </a:r>
            <a:endParaRPr lang="id-ID" sz="1600" b="1" dirty="0">
              <a:solidFill>
                <a:srgbClr val="205595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768625" y="1055954"/>
            <a:ext cx="1462131" cy="1440160"/>
          </a:xfrm>
          <a:prstGeom prst="ellipse">
            <a:avLst/>
          </a:prstGeom>
          <a:ln>
            <a:solidFill>
              <a:srgbClr val="205595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1000+</a:t>
            </a:r>
            <a:endParaRPr lang="en-US" sz="2800" b="1" dirty="0">
              <a:solidFill>
                <a:srgbClr val="205595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  <a:p>
            <a:pPr algn="ctr"/>
            <a:r>
              <a:rPr lang="en-US" sz="16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public facilities</a:t>
            </a:r>
            <a:endParaRPr lang="id-ID" sz="1600" b="1" dirty="0">
              <a:solidFill>
                <a:srgbClr val="205595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7430349" y="1058914"/>
            <a:ext cx="1462131" cy="1440160"/>
          </a:xfrm>
          <a:prstGeom prst="ellipse">
            <a:avLst/>
          </a:prstGeom>
          <a:ln>
            <a:solidFill>
              <a:srgbClr val="205595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2000+</a:t>
            </a:r>
            <a:endParaRPr lang="en-US" sz="2800" b="1" dirty="0">
              <a:solidFill>
                <a:srgbClr val="205595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  <a:p>
            <a:pPr algn="ctr"/>
            <a:r>
              <a:rPr lang="en-US" sz="12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rural businesses</a:t>
            </a:r>
            <a:endParaRPr lang="id-ID" sz="1200" b="1" dirty="0">
              <a:solidFill>
                <a:srgbClr val="205595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445179" y="1055954"/>
            <a:ext cx="1462131" cy="1440160"/>
          </a:xfrm>
          <a:prstGeom prst="ellipse">
            <a:avLst/>
          </a:prstGeom>
          <a:ln>
            <a:solidFill>
              <a:srgbClr val="205595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077" tIns="43200" rIns="83077" bIns="43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286</a:t>
            </a:r>
            <a:r>
              <a:rPr lang="en-US" sz="16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 MHP</a:t>
            </a:r>
          </a:p>
          <a:p>
            <a:pPr algn="ctr"/>
            <a:r>
              <a:rPr lang="en-US" sz="18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306</a:t>
            </a:r>
            <a:r>
              <a:rPr lang="en-US" sz="1600" b="1" dirty="0">
                <a:solidFill>
                  <a:srgbClr val="205595"/>
                </a:solidFill>
                <a:latin typeface="Calibri" pitchFamily="34" charset="0"/>
                <a:ea typeface="ＭＳ Ｐゴシック" charset="0"/>
                <a:sym typeface="Wingdings" pitchFamily="2" charset="2"/>
              </a:rPr>
              <a:t> PVVP</a:t>
            </a:r>
            <a:endParaRPr lang="id-ID" sz="1600" b="1" dirty="0">
              <a:solidFill>
                <a:srgbClr val="205595"/>
              </a:solidFill>
              <a:latin typeface="Calibri" pitchFamily="34" charset="0"/>
              <a:ea typeface="ＭＳ Ｐゴシック" charset="0"/>
              <a:sym typeface="Wingdings" pitchFamily="2" charset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335407"/>
            <a:ext cx="1647367" cy="291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1292" b="1" dirty="0">
                <a:solidFill>
                  <a:schemeClr val="tx1"/>
                </a:solidFill>
                <a:latin typeface="Calibri" pitchFamily="34" charset="0"/>
              </a:rPr>
              <a:t>remap-indonesia.org</a:t>
            </a:r>
            <a:endParaRPr lang="id-ID" sz="1292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83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556792"/>
            <a:ext cx="7776000" cy="617928"/>
          </a:xfrm>
        </p:spPr>
        <p:txBody>
          <a:bodyPr anchor="ctr"/>
          <a:lstStyle/>
          <a:p>
            <a:r>
              <a:rPr lang="id-ID" b="1" dirty="0"/>
              <a:t>Challenges in rural electrification</a:t>
            </a:r>
            <a:endParaRPr lang="en-GB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DD.MM.YY - Name of presentation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71600" y="2708920"/>
            <a:ext cx="7200800" cy="2448272"/>
          </a:xfrm>
        </p:spPr>
        <p:txBody>
          <a:bodyPr/>
          <a:lstStyle/>
          <a:p>
            <a:pPr marL="0" indent="0">
              <a:buNone/>
            </a:pPr>
            <a:r>
              <a:rPr lang="id-ID" b="1" dirty="0"/>
              <a:t>Government and Regulation</a:t>
            </a:r>
          </a:p>
          <a:p>
            <a:r>
              <a:rPr lang="id-ID" dirty="0"/>
              <a:t>Weak coordination between government institutions</a:t>
            </a:r>
          </a:p>
          <a:p>
            <a:r>
              <a:rPr lang="id-ID" dirty="0"/>
              <a:t>Uncertainty in regulation, confusion for local government</a:t>
            </a:r>
          </a:p>
          <a:p>
            <a:r>
              <a:rPr lang="id-ID" dirty="0"/>
              <a:t>Highly dependant to Government and grant-led projects</a:t>
            </a:r>
          </a:p>
          <a:p>
            <a:r>
              <a:rPr lang="id-ID" dirty="0"/>
              <a:t>Lack of implementation guidance both for government and privates on small utility company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2616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957071"/>
            <a:ext cx="7776000" cy="617928"/>
          </a:xfrm>
        </p:spPr>
        <p:txBody>
          <a:bodyPr anchor="ctr"/>
          <a:lstStyle/>
          <a:p>
            <a:r>
              <a:rPr lang="id-ID" b="1" dirty="0"/>
              <a:t>Challenges in rural electrification</a:t>
            </a:r>
            <a:endParaRPr lang="en-GB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DD.MM.YY - Name of presentation</a:t>
            </a: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251952" y="1742288"/>
            <a:ext cx="43200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32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r>
              <a:rPr lang="id-ID" b="0" kern="0" dirty="0"/>
              <a:t>Need to distribute expertises on renewable and rural energy</a:t>
            </a:r>
          </a:p>
          <a:p>
            <a:r>
              <a:rPr lang="id-ID" b="0" kern="0" dirty="0"/>
              <a:t>Land disputes</a:t>
            </a:r>
          </a:p>
          <a:p>
            <a:r>
              <a:rPr lang="id-ID" b="0" kern="0" dirty="0"/>
              <a:t>Need for simplified RE systems (plug and play, low cost, availability of spare parts)</a:t>
            </a:r>
          </a:p>
          <a:p>
            <a:r>
              <a:rPr lang="id-ID" b="0" kern="0" dirty="0"/>
              <a:t>Low priority to do load planning adnd forecasting when designing minigrid</a:t>
            </a:r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4716016" y="1742288"/>
            <a:ext cx="43200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32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r>
              <a:rPr lang="id-ID" b="0" kern="0" dirty="0"/>
              <a:t>In need for examples of working small-business models for regional utility company (RESCO/ESCO) implementation – diverse approaches</a:t>
            </a:r>
          </a:p>
          <a:p>
            <a:r>
              <a:rPr lang="id-ID" b="0" kern="0" dirty="0"/>
              <a:t>Barrier to entry for companies to set a competitive tariff</a:t>
            </a:r>
          </a:p>
          <a:p>
            <a:r>
              <a:rPr lang="id-ID" b="0" kern="0" dirty="0"/>
              <a:t>Illegal connection cause overload</a:t>
            </a:r>
          </a:p>
        </p:txBody>
      </p:sp>
      <p:sp>
        <p:nvSpPr>
          <p:cNvPr id="8" name="Rectangle 7"/>
          <p:cNvSpPr/>
          <p:nvPr/>
        </p:nvSpPr>
        <p:spPr>
          <a:xfrm>
            <a:off x="361529" y="5157192"/>
            <a:ext cx="8420846" cy="86177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500" b="0" kern="0" dirty="0"/>
              <a:t>Challenging to monitor systems in rural areas </a:t>
            </a:r>
          </a:p>
          <a:p>
            <a:pPr algn="ctr"/>
            <a:r>
              <a:rPr lang="id-ID" sz="2500" b="0" kern="0" dirty="0"/>
              <a:t>(low connectivity and high logistical cost)</a:t>
            </a:r>
          </a:p>
        </p:txBody>
      </p:sp>
    </p:spTree>
    <p:extLst>
      <p:ext uri="{BB962C8B-B14F-4D97-AF65-F5344CB8AC3E}">
        <p14:creationId xmlns:p14="http://schemas.microsoft.com/office/powerpoint/2010/main" val="151747106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1168480"/>
            <a:ext cx="7776000" cy="617928"/>
          </a:xfrm>
        </p:spPr>
        <p:txBody>
          <a:bodyPr anchor="ctr"/>
          <a:lstStyle/>
          <a:p>
            <a:r>
              <a:rPr lang="id-ID" b="1" dirty="0"/>
              <a:t>Government moves to overcome challenges</a:t>
            </a:r>
            <a:endParaRPr lang="en-GB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DD.MM.YY - Name of presentation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000" y="1890144"/>
            <a:ext cx="7776000" cy="4275160"/>
          </a:xfrm>
        </p:spPr>
        <p:txBody>
          <a:bodyPr/>
          <a:lstStyle/>
          <a:p>
            <a:r>
              <a:rPr lang="id-ID" dirty="0"/>
              <a:t>Collaboration between three ministries: Ministry for Energy and Mineral Resources, Ministry of Fisheries and Marine Affairs, Ministry of Cooperatives and SMEs to provide rural electricity</a:t>
            </a:r>
          </a:p>
          <a:p>
            <a:r>
              <a:rPr lang="id-ID" dirty="0"/>
              <a:t>Trying out different business models to increase system’s sustainability (e.g. Microhydro as a business unit for selected cooperatives)</a:t>
            </a:r>
          </a:p>
          <a:p>
            <a:r>
              <a:rPr lang="id-ID" dirty="0"/>
              <a:t>Special teams under minister to foster the implementation of rural electrification (Bright Indonesia Programme, 35 GW programme)</a:t>
            </a:r>
          </a:p>
          <a:p>
            <a:r>
              <a:rPr lang="id-ID" dirty="0"/>
              <a:t>Incorporating community facilitation during construction process</a:t>
            </a:r>
          </a:p>
          <a:p>
            <a:r>
              <a:rPr lang="id-ID" dirty="0"/>
              <a:t>Conducting Special allocation fund for energy, MOEMR with Min. Of Finance</a:t>
            </a:r>
          </a:p>
          <a:p>
            <a:r>
              <a:rPr lang="id-ID" dirty="0"/>
              <a:t>Commenced online process to submit proposal for energy infrastructure (PV minigrid, household biogas, etc)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61887E8A-04EC-0A44-89DA-36113A2E7601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047770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giz-powerpoint-leerfolie-en-1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Cover">
  <a:themeElements>
    <a:clrScheme name="GTZ-DE">
      <a:dk1>
        <a:srgbClr val="000000"/>
      </a:dk1>
      <a:lt1>
        <a:srgbClr val="FFFFFF"/>
      </a:lt1>
      <a:dk2>
        <a:srgbClr val="727272"/>
      </a:dk2>
      <a:lt2>
        <a:srgbClr val="D9D9D9"/>
      </a:lt2>
      <a:accent1>
        <a:srgbClr val="4B859F"/>
      </a:accent1>
      <a:accent2>
        <a:srgbClr val="C80F0E"/>
      </a:accent2>
      <a:accent3>
        <a:srgbClr val="DEDEAF"/>
      </a:accent3>
      <a:accent4>
        <a:srgbClr val="939393"/>
      </a:accent4>
      <a:accent5>
        <a:srgbClr val="9AB0BA"/>
      </a:accent5>
      <a:accent6>
        <a:srgbClr val="BABA93"/>
      </a:accent6>
      <a:hlink>
        <a:srgbClr val="0000FF"/>
      </a:hlink>
      <a:folHlink>
        <a:srgbClr val="800080"/>
      </a:folHlink>
    </a:clrScheme>
    <a:fontScheme name="GT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697B8E"/>
      </a:dk2>
      <a:lt2>
        <a:srgbClr val="143B68"/>
      </a:lt2>
      <a:accent1>
        <a:srgbClr val="89A5C7"/>
      </a:accent1>
      <a:accent2>
        <a:srgbClr val="99CCCC"/>
      </a:accent2>
      <a:accent3>
        <a:srgbClr val="FFFFFF"/>
      </a:accent3>
      <a:accent4>
        <a:srgbClr val="000000"/>
      </a:accent4>
      <a:accent5>
        <a:srgbClr val="C4CFE0"/>
      </a:accent5>
      <a:accent6>
        <a:srgbClr val="8AB9B9"/>
      </a:accent6>
      <a:hlink>
        <a:srgbClr val="9ED67D"/>
      </a:hlink>
      <a:folHlink>
        <a:srgbClr val="D6E6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giz-powerpoint-leerfolie-en</Template>
  <TotalTime>14254</TotalTime>
  <Words>1116</Words>
  <Application>Microsoft Office PowerPoint</Application>
  <PresentationFormat>On-screen Show (4:3)</PresentationFormat>
  <Paragraphs>243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ＭＳ Ｐゴシック</vt:lpstr>
      <vt:lpstr>Arial</vt:lpstr>
      <vt:lpstr>Arial Narrow</vt:lpstr>
      <vt:lpstr>Calibri</vt:lpstr>
      <vt:lpstr>Symbol</vt:lpstr>
      <vt:lpstr>Webdings</vt:lpstr>
      <vt:lpstr>Wingdings</vt:lpstr>
      <vt:lpstr>giz-powerpoint-leerfolie-en-1</vt:lpstr>
      <vt:lpstr>Cover</vt:lpstr>
      <vt:lpstr>Challenges on how to scale up</vt:lpstr>
      <vt:lpstr>RE Policy</vt:lpstr>
      <vt:lpstr>EnDev Indonesia Timeline</vt:lpstr>
      <vt:lpstr>MSP Pathway</vt:lpstr>
      <vt:lpstr>PowerPoint Presentation</vt:lpstr>
      <vt:lpstr>PowerPoint Presentation</vt:lpstr>
      <vt:lpstr>Challenges in rural electrification</vt:lpstr>
      <vt:lpstr>Challenges in rural electrification</vt:lpstr>
      <vt:lpstr>Government moves to overcome challenges</vt:lpstr>
      <vt:lpstr>Potential collaboration</vt:lpstr>
      <vt:lpstr>Key insights from Indonesian experiences</vt:lpstr>
      <vt:lpstr>Key insights from Indonesian experiences</vt:lpstr>
      <vt:lpstr>Guiding Principles to Operate</vt:lpstr>
      <vt:lpstr>MSP Impact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Energising Development Indonesia</dc:title>
  <dc:subject>Erstellung von PowerPoint-Präsentationen</dc:subject>
  <dc:creator>Amalia Suryani</dc:creator>
  <cp:lastModifiedBy>Atiek Puspa Fadhilah</cp:lastModifiedBy>
  <cp:revision>184</cp:revision>
  <cp:lastPrinted>2015-01-30T10:29:12Z</cp:lastPrinted>
  <dcterms:created xsi:type="dcterms:W3CDTF">2015-01-27T02:53:18Z</dcterms:created>
  <dcterms:modified xsi:type="dcterms:W3CDTF">2016-05-30T15:51:25Z</dcterms:modified>
</cp:coreProperties>
</file>